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25" r:id="rId1"/>
    <p:sldMasterId id="2147483726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88825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63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049794" cy="46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31" marR="0" lvl="1" indent="-126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262" marR="0" lvl="2" indent="-12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393" marR="0" lvl="3" indent="-124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526" marR="0" lvl="4" indent="-12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657" marR="0" lvl="5" indent="-123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788" marR="0" lvl="6" indent="-12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919" marR="0" lvl="7" indent="-122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050" marR="0" lvl="8" indent="-12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766485" y="0"/>
            <a:ext cx="1243915" cy="46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31" marR="0" lvl="1" indent="-126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262" marR="0" lvl="2" indent="-12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393" marR="0" lvl="3" indent="-124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526" marR="0" lvl="4" indent="-12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657" marR="0" lvl="5" indent="-123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788" marR="0" lvl="6" indent="-12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919" marR="0" lvl="7" indent="-122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050" marR="0" lvl="8" indent="-12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7987" y="696912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407987" y="4415789"/>
            <a:ext cx="6194425" cy="4183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/>
          <p:nvPr/>
        </p:nvSpPr>
        <p:spPr>
          <a:xfrm rot="10800000" flipH="1">
            <a:off x="0" y="9225415"/>
            <a:ext cx="7010400" cy="709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n"/>
          <p:cNvSpPr txBox="1">
            <a:spLocks noGrp="1"/>
          </p:cNvSpPr>
          <p:nvPr>
            <p:ph type="ftr" idx="11"/>
          </p:nvPr>
        </p:nvSpPr>
        <p:spPr>
          <a:xfrm>
            <a:off x="0" y="8996336"/>
            <a:ext cx="3038475" cy="215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31" marR="0" lvl="1" indent="-126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262" marR="0" lvl="2" indent="-12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393" marR="0" lvl="3" indent="-124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526" marR="0" lvl="4" indent="-12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657" marR="0" lvl="5" indent="-123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788" marR="0" lvl="6" indent="-12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919" marR="0" lvl="7" indent="-122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050" marR="0" lvl="8" indent="-12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9" name="Google Shape;9;n"/>
          <p:cNvGrpSpPr/>
          <p:nvPr/>
        </p:nvGrpSpPr>
        <p:grpSpPr>
          <a:xfrm>
            <a:off x="6393468" y="8874285"/>
            <a:ext cx="417887" cy="292590"/>
            <a:chOff x="267" y="-340"/>
            <a:chExt cx="7144" cy="5001"/>
          </a:xfrm>
        </p:grpSpPr>
        <p:sp>
          <p:nvSpPr>
            <p:cNvPr id="10" name="Google Shape;10;n"/>
            <p:cNvSpPr/>
            <p:nvPr/>
          </p:nvSpPr>
          <p:spPr>
            <a:xfrm>
              <a:off x="267" y="-340"/>
              <a:ext cx="7144" cy="500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9930" y="13055"/>
                  </a:moveTo>
                  <a:cubicBezTo>
                    <a:pt x="53823" y="7322"/>
                    <a:pt x="59185" y="3746"/>
                    <a:pt x="65143" y="3746"/>
                  </a:cubicBezTo>
                  <a:cubicBezTo>
                    <a:pt x="73088" y="3746"/>
                    <a:pt x="80000" y="10047"/>
                    <a:pt x="83654" y="19413"/>
                  </a:cubicBezTo>
                  <a:cubicBezTo>
                    <a:pt x="86871" y="17369"/>
                    <a:pt x="90407" y="16234"/>
                    <a:pt x="94101" y="16234"/>
                  </a:cubicBezTo>
                  <a:cubicBezTo>
                    <a:pt x="108401" y="16234"/>
                    <a:pt x="119999" y="32923"/>
                    <a:pt x="119999" y="53528"/>
                  </a:cubicBezTo>
                  <a:cubicBezTo>
                    <a:pt x="119999" y="74134"/>
                    <a:pt x="108401" y="90823"/>
                    <a:pt x="94101" y="90823"/>
                  </a:cubicBezTo>
                  <a:cubicBezTo>
                    <a:pt x="92393" y="90823"/>
                    <a:pt x="90685" y="90539"/>
                    <a:pt x="89016" y="90085"/>
                  </a:cubicBezTo>
                  <a:cubicBezTo>
                    <a:pt x="85799" y="98372"/>
                    <a:pt x="79602" y="103935"/>
                    <a:pt x="72532" y="103935"/>
                  </a:cubicBezTo>
                  <a:cubicBezTo>
                    <a:pt x="69553" y="103935"/>
                    <a:pt x="66732" y="102970"/>
                    <a:pt x="64270" y="101210"/>
                  </a:cubicBezTo>
                  <a:cubicBezTo>
                    <a:pt x="60973" y="112223"/>
                    <a:pt x="53306" y="120000"/>
                    <a:pt x="44409" y="120000"/>
                  </a:cubicBezTo>
                  <a:cubicBezTo>
                    <a:pt x="35114" y="120000"/>
                    <a:pt x="27209" y="111598"/>
                    <a:pt x="24150" y="99791"/>
                  </a:cubicBezTo>
                  <a:cubicBezTo>
                    <a:pt x="22840" y="100189"/>
                    <a:pt x="21449" y="100416"/>
                    <a:pt x="20019" y="100416"/>
                  </a:cubicBezTo>
                  <a:cubicBezTo>
                    <a:pt x="8977" y="100416"/>
                    <a:pt x="0" y="87473"/>
                    <a:pt x="0" y="71523"/>
                  </a:cubicBezTo>
                  <a:cubicBezTo>
                    <a:pt x="0" y="60794"/>
                    <a:pt x="4051" y="51485"/>
                    <a:pt x="10009" y="46490"/>
                  </a:cubicBezTo>
                  <a:cubicBezTo>
                    <a:pt x="8778" y="42403"/>
                    <a:pt x="8103" y="37918"/>
                    <a:pt x="8103" y="33263"/>
                  </a:cubicBezTo>
                  <a:cubicBezTo>
                    <a:pt x="8103" y="14872"/>
                    <a:pt x="18550" y="0"/>
                    <a:pt x="31420" y="0"/>
                  </a:cubicBezTo>
                  <a:cubicBezTo>
                    <a:pt x="38967" y="0"/>
                    <a:pt x="45680" y="5108"/>
                    <a:pt x="49930" y="13055"/>
                  </a:cubicBezTo>
                  <a:close/>
                </a:path>
              </a:pathLst>
            </a:custGeom>
            <a:solidFill>
              <a:srgbClr val="0A9AD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n"/>
            <p:cNvSpPr/>
            <p:nvPr/>
          </p:nvSpPr>
          <p:spPr>
            <a:xfrm>
              <a:off x="1297" y="1670"/>
              <a:ext cx="499" cy="67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7" y="103943"/>
                  </a:moveTo>
                  <a:cubicBezTo>
                    <a:pt x="0" y="106056"/>
                    <a:pt x="1137" y="106478"/>
                    <a:pt x="1706" y="106901"/>
                  </a:cubicBezTo>
                  <a:cubicBezTo>
                    <a:pt x="5118" y="108591"/>
                    <a:pt x="8530" y="109859"/>
                    <a:pt x="11374" y="111126"/>
                  </a:cubicBezTo>
                  <a:cubicBezTo>
                    <a:pt x="29004" y="118309"/>
                    <a:pt x="45497" y="120000"/>
                    <a:pt x="63127" y="120000"/>
                  </a:cubicBezTo>
                  <a:cubicBezTo>
                    <a:pt x="98388" y="120000"/>
                    <a:pt x="120000" y="106478"/>
                    <a:pt x="120000" y="84084"/>
                  </a:cubicBezTo>
                  <a:cubicBezTo>
                    <a:pt x="120000" y="83239"/>
                    <a:pt x="120000" y="83239"/>
                    <a:pt x="120000" y="83239"/>
                  </a:cubicBezTo>
                  <a:cubicBezTo>
                    <a:pt x="120000" y="62535"/>
                    <a:pt x="95545" y="55352"/>
                    <a:pt x="72227" y="49859"/>
                  </a:cubicBezTo>
                  <a:cubicBezTo>
                    <a:pt x="69383" y="49014"/>
                    <a:pt x="69383" y="49014"/>
                    <a:pt x="69383" y="49014"/>
                  </a:cubicBezTo>
                  <a:cubicBezTo>
                    <a:pt x="51753" y="44788"/>
                    <a:pt x="36398" y="40985"/>
                    <a:pt x="36398" y="32535"/>
                  </a:cubicBezTo>
                  <a:cubicBezTo>
                    <a:pt x="36398" y="32112"/>
                    <a:pt x="36398" y="32112"/>
                    <a:pt x="36398" y="32112"/>
                  </a:cubicBezTo>
                  <a:cubicBezTo>
                    <a:pt x="36398" y="24929"/>
                    <a:pt x="45497" y="19436"/>
                    <a:pt x="59146" y="19436"/>
                  </a:cubicBezTo>
                  <a:cubicBezTo>
                    <a:pt x="74502" y="19436"/>
                    <a:pt x="92132" y="23239"/>
                    <a:pt x="104075" y="27887"/>
                  </a:cubicBezTo>
                  <a:cubicBezTo>
                    <a:pt x="104075" y="27887"/>
                    <a:pt x="107488" y="29577"/>
                    <a:pt x="108625" y="27042"/>
                  </a:cubicBezTo>
                  <a:cubicBezTo>
                    <a:pt x="109194" y="25774"/>
                    <a:pt x="114881" y="13943"/>
                    <a:pt x="115450" y="12676"/>
                  </a:cubicBezTo>
                  <a:cubicBezTo>
                    <a:pt x="116587" y="11408"/>
                    <a:pt x="115450" y="10563"/>
                    <a:pt x="113744" y="9718"/>
                  </a:cubicBezTo>
                  <a:cubicBezTo>
                    <a:pt x="100663" y="3802"/>
                    <a:pt x="82464" y="0"/>
                    <a:pt x="63696" y="0"/>
                  </a:cubicBezTo>
                  <a:cubicBezTo>
                    <a:pt x="59715" y="0"/>
                    <a:pt x="59715" y="0"/>
                    <a:pt x="59715" y="0"/>
                  </a:cubicBezTo>
                  <a:cubicBezTo>
                    <a:pt x="27867" y="0"/>
                    <a:pt x="5118" y="14366"/>
                    <a:pt x="5118" y="35070"/>
                  </a:cubicBezTo>
                  <a:cubicBezTo>
                    <a:pt x="5118" y="35492"/>
                    <a:pt x="5118" y="35492"/>
                    <a:pt x="5118" y="35492"/>
                  </a:cubicBezTo>
                  <a:cubicBezTo>
                    <a:pt x="5118" y="57464"/>
                    <a:pt x="30142" y="64647"/>
                    <a:pt x="53459" y="69295"/>
                  </a:cubicBezTo>
                  <a:cubicBezTo>
                    <a:pt x="56872" y="70140"/>
                    <a:pt x="56872" y="70140"/>
                    <a:pt x="56872" y="70140"/>
                  </a:cubicBezTo>
                  <a:cubicBezTo>
                    <a:pt x="73933" y="73943"/>
                    <a:pt x="88720" y="77323"/>
                    <a:pt x="88720" y="86197"/>
                  </a:cubicBezTo>
                  <a:cubicBezTo>
                    <a:pt x="88720" y="86619"/>
                    <a:pt x="88720" y="86619"/>
                    <a:pt x="88720" y="86619"/>
                  </a:cubicBezTo>
                  <a:cubicBezTo>
                    <a:pt x="88720" y="95070"/>
                    <a:pt x="79052" y="100985"/>
                    <a:pt x="63696" y="100985"/>
                  </a:cubicBezTo>
                  <a:cubicBezTo>
                    <a:pt x="58009" y="100985"/>
                    <a:pt x="38672" y="100985"/>
                    <a:pt x="18199" y="91267"/>
                  </a:cubicBezTo>
                  <a:cubicBezTo>
                    <a:pt x="15924" y="90000"/>
                    <a:pt x="14786" y="89154"/>
                    <a:pt x="12511" y="88309"/>
                  </a:cubicBezTo>
                  <a:cubicBezTo>
                    <a:pt x="11374" y="87887"/>
                    <a:pt x="9099" y="87042"/>
                    <a:pt x="7962" y="89577"/>
                  </a:cubicBezTo>
                  <a:lnTo>
                    <a:pt x="1137" y="1039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n"/>
            <p:cNvSpPr/>
            <p:nvPr/>
          </p:nvSpPr>
          <p:spPr>
            <a:xfrm>
              <a:off x="3443" y="1670"/>
              <a:ext cx="499" cy="67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7" y="103943"/>
                  </a:moveTo>
                  <a:cubicBezTo>
                    <a:pt x="0" y="106056"/>
                    <a:pt x="1137" y="106478"/>
                    <a:pt x="1706" y="106901"/>
                  </a:cubicBezTo>
                  <a:cubicBezTo>
                    <a:pt x="5118" y="108591"/>
                    <a:pt x="8530" y="109859"/>
                    <a:pt x="11374" y="111126"/>
                  </a:cubicBezTo>
                  <a:cubicBezTo>
                    <a:pt x="29004" y="118309"/>
                    <a:pt x="45497" y="120000"/>
                    <a:pt x="63127" y="120000"/>
                  </a:cubicBezTo>
                  <a:cubicBezTo>
                    <a:pt x="98388" y="120000"/>
                    <a:pt x="120000" y="106478"/>
                    <a:pt x="120000" y="84084"/>
                  </a:cubicBezTo>
                  <a:cubicBezTo>
                    <a:pt x="120000" y="83239"/>
                    <a:pt x="120000" y="83239"/>
                    <a:pt x="120000" y="83239"/>
                  </a:cubicBezTo>
                  <a:cubicBezTo>
                    <a:pt x="120000" y="62535"/>
                    <a:pt x="95545" y="55352"/>
                    <a:pt x="72227" y="49859"/>
                  </a:cubicBezTo>
                  <a:cubicBezTo>
                    <a:pt x="69383" y="49014"/>
                    <a:pt x="69383" y="49014"/>
                    <a:pt x="69383" y="49014"/>
                  </a:cubicBezTo>
                  <a:cubicBezTo>
                    <a:pt x="51753" y="44788"/>
                    <a:pt x="36398" y="40985"/>
                    <a:pt x="36398" y="32535"/>
                  </a:cubicBezTo>
                  <a:cubicBezTo>
                    <a:pt x="36398" y="32112"/>
                    <a:pt x="36398" y="32112"/>
                    <a:pt x="36398" y="32112"/>
                  </a:cubicBezTo>
                  <a:cubicBezTo>
                    <a:pt x="36398" y="24929"/>
                    <a:pt x="45497" y="19436"/>
                    <a:pt x="59146" y="19436"/>
                  </a:cubicBezTo>
                  <a:cubicBezTo>
                    <a:pt x="74502" y="19436"/>
                    <a:pt x="92132" y="23239"/>
                    <a:pt x="104075" y="27887"/>
                  </a:cubicBezTo>
                  <a:cubicBezTo>
                    <a:pt x="104075" y="27887"/>
                    <a:pt x="107488" y="29577"/>
                    <a:pt x="108625" y="27042"/>
                  </a:cubicBezTo>
                  <a:cubicBezTo>
                    <a:pt x="109194" y="25774"/>
                    <a:pt x="114881" y="13943"/>
                    <a:pt x="115450" y="12676"/>
                  </a:cubicBezTo>
                  <a:cubicBezTo>
                    <a:pt x="116587" y="11408"/>
                    <a:pt x="115450" y="10563"/>
                    <a:pt x="113744" y="9718"/>
                  </a:cubicBezTo>
                  <a:cubicBezTo>
                    <a:pt x="100663" y="3802"/>
                    <a:pt x="82464" y="0"/>
                    <a:pt x="63696" y="0"/>
                  </a:cubicBezTo>
                  <a:cubicBezTo>
                    <a:pt x="59715" y="0"/>
                    <a:pt x="59715" y="0"/>
                    <a:pt x="59715" y="0"/>
                  </a:cubicBezTo>
                  <a:cubicBezTo>
                    <a:pt x="27867" y="0"/>
                    <a:pt x="5118" y="14366"/>
                    <a:pt x="5118" y="35070"/>
                  </a:cubicBezTo>
                  <a:cubicBezTo>
                    <a:pt x="5118" y="35492"/>
                    <a:pt x="5118" y="35492"/>
                    <a:pt x="5118" y="35492"/>
                  </a:cubicBezTo>
                  <a:cubicBezTo>
                    <a:pt x="5118" y="57464"/>
                    <a:pt x="30142" y="64647"/>
                    <a:pt x="53459" y="69295"/>
                  </a:cubicBezTo>
                  <a:cubicBezTo>
                    <a:pt x="56872" y="70140"/>
                    <a:pt x="56872" y="70140"/>
                    <a:pt x="56872" y="70140"/>
                  </a:cubicBezTo>
                  <a:cubicBezTo>
                    <a:pt x="73933" y="73943"/>
                    <a:pt x="88720" y="77323"/>
                    <a:pt x="88720" y="86197"/>
                  </a:cubicBezTo>
                  <a:cubicBezTo>
                    <a:pt x="88720" y="86619"/>
                    <a:pt x="88720" y="86619"/>
                    <a:pt x="88720" y="86619"/>
                  </a:cubicBezTo>
                  <a:cubicBezTo>
                    <a:pt x="88720" y="95070"/>
                    <a:pt x="79052" y="100985"/>
                    <a:pt x="63696" y="100985"/>
                  </a:cubicBezTo>
                  <a:cubicBezTo>
                    <a:pt x="58009" y="100985"/>
                    <a:pt x="38672" y="100985"/>
                    <a:pt x="18199" y="91267"/>
                  </a:cubicBezTo>
                  <a:cubicBezTo>
                    <a:pt x="15924" y="90000"/>
                    <a:pt x="14218" y="89577"/>
                    <a:pt x="12511" y="88309"/>
                  </a:cubicBezTo>
                  <a:cubicBezTo>
                    <a:pt x="11943" y="88309"/>
                    <a:pt x="9099" y="87464"/>
                    <a:pt x="7962" y="89577"/>
                  </a:cubicBezTo>
                  <a:lnTo>
                    <a:pt x="1137" y="1039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n"/>
            <p:cNvSpPr/>
            <p:nvPr/>
          </p:nvSpPr>
          <p:spPr>
            <a:xfrm>
              <a:off x="4454" y="1670"/>
              <a:ext cx="595" cy="67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666" y="36760"/>
                  </a:moveTo>
                  <a:cubicBezTo>
                    <a:pt x="114285" y="29154"/>
                    <a:pt x="110476" y="22816"/>
                    <a:pt x="105238" y="17746"/>
                  </a:cubicBezTo>
                  <a:cubicBezTo>
                    <a:pt x="100476" y="12253"/>
                    <a:pt x="93809" y="8028"/>
                    <a:pt x="86190" y="5070"/>
                  </a:cubicBezTo>
                  <a:cubicBezTo>
                    <a:pt x="79047" y="1690"/>
                    <a:pt x="70000" y="0"/>
                    <a:pt x="60000" y="0"/>
                  </a:cubicBezTo>
                  <a:cubicBezTo>
                    <a:pt x="50000" y="0"/>
                    <a:pt x="40952" y="1690"/>
                    <a:pt x="33809" y="5070"/>
                  </a:cubicBezTo>
                  <a:cubicBezTo>
                    <a:pt x="26190" y="8028"/>
                    <a:pt x="19523" y="12253"/>
                    <a:pt x="14761" y="17746"/>
                  </a:cubicBezTo>
                  <a:cubicBezTo>
                    <a:pt x="9523" y="22816"/>
                    <a:pt x="5714" y="29154"/>
                    <a:pt x="3333" y="36760"/>
                  </a:cubicBezTo>
                  <a:cubicBezTo>
                    <a:pt x="952" y="43943"/>
                    <a:pt x="0" y="51549"/>
                    <a:pt x="0" y="60000"/>
                  </a:cubicBezTo>
                  <a:cubicBezTo>
                    <a:pt x="0" y="68450"/>
                    <a:pt x="952" y="76478"/>
                    <a:pt x="3333" y="83661"/>
                  </a:cubicBezTo>
                  <a:cubicBezTo>
                    <a:pt x="5714" y="90845"/>
                    <a:pt x="9523" y="97183"/>
                    <a:pt x="14761" y="102676"/>
                  </a:cubicBezTo>
                  <a:cubicBezTo>
                    <a:pt x="19523" y="107746"/>
                    <a:pt x="26190" y="111971"/>
                    <a:pt x="33809" y="115352"/>
                  </a:cubicBezTo>
                  <a:cubicBezTo>
                    <a:pt x="40952" y="118309"/>
                    <a:pt x="50000" y="120000"/>
                    <a:pt x="60000" y="120000"/>
                  </a:cubicBezTo>
                  <a:cubicBezTo>
                    <a:pt x="70000" y="120000"/>
                    <a:pt x="79047" y="118309"/>
                    <a:pt x="86190" y="115352"/>
                  </a:cubicBezTo>
                  <a:cubicBezTo>
                    <a:pt x="93809" y="111971"/>
                    <a:pt x="100476" y="107746"/>
                    <a:pt x="105238" y="102676"/>
                  </a:cubicBezTo>
                  <a:cubicBezTo>
                    <a:pt x="110476" y="97183"/>
                    <a:pt x="114285" y="90845"/>
                    <a:pt x="116666" y="83661"/>
                  </a:cubicBezTo>
                  <a:cubicBezTo>
                    <a:pt x="119047" y="76478"/>
                    <a:pt x="120000" y="68450"/>
                    <a:pt x="120000" y="60000"/>
                  </a:cubicBezTo>
                  <a:cubicBezTo>
                    <a:pt x="120000" y="51549"/>
                    <a:pt x="119047" y="43943"/>
                    <a:pt x="116666" y="36760"/>
                  </a:cubicBezTo>
                  <a:moveTo>
                    <a:pt x="91904" y="60000"/>
                  </a:moveTo>
                  <a:cubicBezTo>
                    <a:pt x="91904" y="72676"/>
                    <a:pt x="89047" y="82816"/>
                    <a:pt x="83809" y="90000"/>
                  </a:cubicBezTo>
                  <a:cubicBezTo>
                    <a:pt x="78571" y="96760"/>
                    <a:pt x="70952" y="100140"/>
                    <a:pt x="60000" y="100140"/>
                  </a:cubicBezTo>
                  <a:cubicBezTo>
                    <a:pt x="49047" y="100140"/>
                    <a:pt x="41428" y="96760"/>
                    <a:pt x="36190" y="90000"/>
                  </a:cubicBezTo>
                  <a:cubicBezTo>
                    <a:pt x="30952" y="82816"/>
                    <a:pt x="28571" y="72676"/>
                    <a:pt x="28571" y="60000"/>
                  </a:cubicBezTo>
                  <a:cubicBezTo>
                    <a:pt x="28571" y="47323"/>
                    <a:pt x="30952" y="37605"/>
                    <a:pt x="36190" y="30422"/>
                  </a:cubicBezTo>
                  <a:cubicBezTo>
                    <a:pt x="41428" y="23661"/>
                    <a:pt x="49047" y="20281"/>
                    <a:pt x="60000" y="20281"/>
                  </a:cubicBezTo>
                  <a:cubicBezTo>
                    <a:pt x="70952" y="20281"/>
                    <a:pt x="78571" y="23661"/>
                    <a:pt x="83809" y="30422"/>
                  </a:cubicBezTo>
                  <a:cubicBezTo>
                    <a:pt x="89047" y="37605"/>
                    <a:pt x="91904" y="47323"/>
                    <a:pt x="91904" y="6000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n"/>
            <p:cNvSpPr/>
            <p:nvPr/>
          </p:nvSpPr>
          <p:spPr>
            <a:xfrm>
              <a:off x="5565" y="1670"/>
              <a:ext cx="507" cy="67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588" y="97102"/>
                  </a:moveTo>
                  <a:cubicBezTo>
                    <a:pt x="111028" y="94982"/>
                    <a:pt x="108224" y="95830"/>
                    <a:pt x="108224" y="95830"/>
                  </a:cubicBezTo>
                  <a:cubicBezTo>
                    <a:pt x="103738" y="97102"/>
                    <a:pt x="99252" y="97950"/>
                    <a:pt x="94766" y="98798"/>
                  </a:cubicBezTo>
                  <a:cubicBezTo>
                    <a:pt x="89719" y="99222"/>
                    <a:pt x="84672" y="99646"/>
                    <a:pt x="78504" y="99646"/>
                  </a:cubicBezTo>
                  <a:cubicBezTo>
                    <a:pt x="64485" y="99646"/>
                    <a:pt x="53271" y="96254"/>
                    <a:pt x="45420" y="90318"/>
                  </a:cubicBezTo>
                  <a:cubicBezTo>
                    <a:pt x="37570" y="83957"/>
                    <a:pt x="33084" y="73780"/>
                    <a:pt x="33084" y="60212"/>
                  </a:cubicBezTo>
                  <a:cubicBezTo>
                    <a:pt x="33084" y="47915"/>
                    <a:pt x="37009" y="38586"/>
                    <a:pt x="44299" y="31378"/>
                  </a:cubicBezTo>
                  <a:cubicBezTo>
                    <a:pt x="51028" y="24169"/>
                    <a:pt x="62242" y="20777"/>
                    <a:pt x="76261" y="20777"/>
                  </a:cubicBezTo>
                  <a:cubicBezTo>
                    <a:pt x="88598" y="20777"/>
                    <a:pt x="97570" y="21625"/>
                    <a:pt x="107102" y="23745"/>
                  </a:cubicBezTo>
                  <a:cubicBezTo>
                    <a:pt x="107102" y="23745"/>
                    <a:pt x="109345" y="24593"/>
                    <a:pt x="110467" y="22473"/>
                  </a:cubicBezTo>
                  <a:cubicBezTo>
                    <a:pt x="112710" y="16961"/>
                    <a:pt x="114953" y="13144"/>
                    <a:pt x="117757" y="7632"/>
                  </a:cubicBezTo>
                  <a:cubicBezTo>
                    <a:pt x="118317" y="5936"/>
                    <a:pt x="116635" y="5088"/>
                    <a:pt x="115514" y="4664"/>
                  </a:cubicBezTo>
                  <a:cubicBezTo>
                    <a:pt x="112149" y="3816"/>
                    <a:pt x="103177" y="2120"/>
                    <a:pt x="96448" y="1272"/>
                  </a:cubicBezTo>
                  <a:cubicBezTo>
                    <a:pt x="90280" y="424"/>
                    <a:pt x="82990" y="0"/>
                    <a:pt x="74579" y="0"/>
                  </a:cubicBezTo>
                  <a:cubicBezTo>
                    <a:pt x="62242" y="0"/>
                    <a:pt x="51588" y="1696"/>
                    <a:pt x="42056" y="4664"/>
                  </a:cubicBezTo>
                  <a:cubicBezTo>
                    <a:pt x="33084" y="8056"/>
                    <a:pt x="25233" y="12296"/>
                    <a:pt x="19065" y="17385"/>
                  </a:cubicBezTo>
                  <a:cubicBezTo>
                    <a:pt x="12897" y="22897"/>
                    <a:pt x="7850" y="29257"/>
                    <a:pt x="5046" y="36466"/>
                  </a:cubicBezTo>
                  <a:cubicBezTo>
                    <a:pt x="1682" y="43674"/>
                    <a:pt x="0" y="51731"/>
                    <a:pt x="0" y="60212"/>
                  </a:cubicBezTo>
                  <a:cubicBezTo>
                    <a:pt x="0" y="78445"/>
                    <a:pt x="6728" y="93286"/>
                    <a:pt x="19626" y="103886"/>
                  </a:cubicBezTo>
                  <a:cubicBezTo>
                    <a:pt x="32523" y="114487"/>
                    <a:pt x="51588" y="120000"/>
                    <a:pt x="76822" y="120000"/>
                  </a:cubicBezTo>
                  <a:cubicBezTo>
                    <a:pt x="91401" y="120000"/>
                    <a:pt x="106542" y="117879"/>
                    <a:pt x="117757" y="114487"/>
                  </a:cubicBezTo>
                  <a:cubicBezTo>
                    <a:pt x="117757" y="114487"/>
                    <a:pt x="120000" y="113639"/>
                    <a:pt x="118878" y="111943"/>
                  </a:cubicBezTo>
                  <a:lnTo>
                    <a:pt x="111588" y="97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n"/>
            <p:cNvSpPr/>
            <p:nvPr/>
          </p:nvSpPr>
          <p:spPr>
            <a:xfrm>
              <a:off x="6108" y="1670"/>
              <a:ext cx="581" cy="67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634" y="32535"/>
                  </a:moveTo>
                  <a:cubicBezTo>
                    <a:pt x="112682" y="25352"/>
                    <a:pt x="107317" y="18591"/>
                    <a:pt x="103902" y="15211"/>
                  </a:cubicBezTo>
                  <a:cubicBezTo>
                    <a:pt x="98048" y="10140"/>
                    <a:pt x="92682" y="6338"/>
                    <a:pt x="87317" y="4647"/>
                  </a:cubicBezTo>
                  <a:cubicBezTo>
                    <a:pt x="80487" y="1690"/>
                    <a:pt x="72195" y="0"/>
                    <a:pt x="62926" y="0"/>
                  </a:cubicBezTo>
                  <a:cubicBezTo>
                    <a:pt x="52195" y="0"/>
                    <a:pt x="42439" y="1690"/>
                    <a:pt x="34634" y="5070"/>
                  </a:cubicBezTo>
                  <a:cubicBezTo>
                    <a:pt x="26829" y="8028"/>
                    <a:pt x="20487" y="12676"/>
                    <a:pt x="15121" y="17746"/>
                  </a:cubicBezTo>
                  <a:cubicBezTo>
                    <a:pt x="9756" y="23239"/>
                    <a:pt x="5853" y="30000"/>
                    <a:pt x="3414" y="37183"/>
                  </a:cubicBezTo>
                  <a:cubicBezTo>
                    <a:pt x="975" y="44366"/>
                    <a:pt x="0" y="52394"/>
                    <a:pt x="0" y="60845"/>
                  </a:cubicBezTo>
                  <a:cubicBezTo>
                    <a:pt x="0" y="69295"/>
                    <a:pt x="975" y="77323"/>
                    <a:pt x="3902" y="84507"/>
                  </a:cubicBezTo>
                  <a:cubicBezTo>
                    <a:pt x="6341" y="91690"/>
                    <a:pt x="10243" y="98028"/>
                    <a:pt x="16097" y="103098"/>
                  </a:cubicBezTo>
                  <a:cubicBezTo>
                    <a:pt x="21463" y="108591"/>
                    <a:pt x="28780" y="112394"/>
                    <a:pt x="37560" y="115352"/>
                  </a:cubicBezTo>
                  <a:cubicBezTo>
                    <a:pt x="46341" y="118309"/>
                    <a:pt x="56585" y="120000"/>
                    <a:pt x="68780" y="120000"/>
                  </a:cubicBezTo>
                  <a:cubicBezTo>
                    <a:pt x="93170" y="119577"/>
                    <a:pt x="106341" y="114929"/>
                    <a:pt x="111707" y="112394"/>
                  </a:cubicBezTo>
                  <a:cubicBezTo>
                    <a:pt x="112682" y="111971"/>
                    <a:pt x="113170" y="111126"/>
                    <a:pt x="112195" y="109014"/>
                  </a:cubicBezTo>
                  <a:cubicBezTo>
                    <a:pt x="106829" y="95492"/>
                    <a:pt x="106829" y="95492"/>
                    <a:pt x="106829" y="95492"/>
                  </a:cubicBezTo>
                  <a:cubicBezTo>
                    <a:pt x="105853" y="93380"/>
                    <a:pt x="103414" y="94225"/>
                    <a:pt x="103414" y="94225"/>
                  </a:cubicBezTo>
                  <a:cubicBezTo>
                    <a:pt x="97560" y="95915"/>
                    <a:pt x="88780" y="99718"/>
                    <a:pt x="68292" y="99718"/>
                  </a:cubicBezTo>
                  <a:cubicBezTo>
                    <a:pt x="55121" y="99295"/>
                    <a:pt x="45365" y="95915"/>
                    <a:pt x="39024" y="90845"/>
                  </a:cubicBezTo>
                  <a:cubicBezTo>
                    <a:pt x="32682" y="85352"/>
                    <a:pt x="29756" y="77323"/>
                    <a:pt x="29268" y="66338"/>
                  </a:cubicBezTo>
                  <a:cubicBezTo>
                    <a:pt x="114634" y="66338"/>
                    <a:pt x="114634" y="66338"/>
                    <a:pt x="114634" y="66338"/>
                  </a:cubicBezTo>
                  <a:cubicBezTo>
                    <a:pt x="114634" y="66338"/>
                    <a:pt x="117073" y="66338"/>
                    <a:pt x="117073" y="64225"/>
                  </a:cubicBezTo>
                  <a:cubicBezTo>
                    <a:pt x="117073" y="63380"/>
                    <a:pt x="120000" y="49014"/>
                    <a:pt x="114634" y="32535"/>
                  </a:cubicBezTo>
                  <a:close/>
                  <a:moveTo>
                    <a:pt x="29756" y="47746"/>
                  </a:moveTo>
                  <a:cubicBezTo>
                    <a:pt x="30731" y="40985"/>
                    <a:pt x="33170" y="35070"/>
                    <a:pt x="36585" y="30422"/>
                  </a:cubicBezTo>
                  <a:cubicBezTo>
                    <a:pt x="41951" y="23661"/>
                    <a:pt x="49756" y="19859"/>
                    <a:pt x="60975" y="19859"/>
                  </a:cubicBezTo>
                  <a:cubicBezTo>
                    <a:pt x="72195" y="19859"/>
                    <a:pt x="79512" y="23661"/>
                    <a:pt x="84878" y="30422"/>
                  </a:cubicBezTo>
                  <a:cubicBezTo>
                    <a:pt x="88292" y="35070"/>
                    <a:pt x="89756" y="40985"/>
                    <a:pt x="90731" y="47746"/>
                  </a:cubicBezTo>
                  <a:lnTo>
                    <a:pt x="29756" y="477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n"/>
            <p:cNvSpPr/>
            <p:nvPr/>
          </p:nvSpPr>
          <p:spPr>
            <a:xfrm>
              <a:off x="2793" y="1670"/>
              <a:ext cx="581" cy="67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634" y="32535"/>
                  </a:moveTo>
                  <a:cubicBezTo>
                    <a:pt x="112682" y="25352"/>
                    <a:pt x="107317" y="18591"/>
                    <a:pt x="103902" y="15211"/>
                  </a:cubicBezTo>
                  <a:cubicBezTo>
                    <a:pt x="98048" y="10140"/>
                    <a:pt x="92682" y="6338"/>
                    <a:pt x="87317" y="4647"/>
                  </a:cubicBezTo>
                  <a:cubicBezTo>
                    <a:pt x="80487" y="1690"/>
                    <a:pt x="72195" y="0"/>
                    <a:pt x="62926" y="0"/>
                  </a:cubicBezTo>
                  <a:cubicBezTo>
                    <a:pt x="52195" y="0"/>
                    <a:pt x="42439" y="1690"/>
                    <a:pt x="34634" y="5070"/>
                  </a:cubicBezTo>
                  <a:cubicBezTo>
                    <a:pt x="26829" y="8028"/>
                    <a:pt x="20487" y="12676"/>
                    <a:pt x="15121" y="17746"/>
                  </a:cubicBezTo>
                  <a:cubicBezTo>
                    <a:pt x="9756" y="23239"/>
                    <a:pt x="5853" y="30000"/>
                    <a:pt x="3414" y="37183"/>
                  </a:cubicBezTo>
                  <a:cubicBezTo>
                    <a:pt x="975" y="44366"/>
                    <a:pt x="0" y="52394"/>
                    <a:pt x="0" y="60845"/>
                  </a:cubicBezTo>
                  <a:cubicBezTo>
                    <a:pt x="0" y="69295"/>
                    <a:pt x="975" y="77323"/>
                    <a:pt x="3902" y="84507"/>
                  </a:cubicBezTo>
                  <a:cubicBezTo>
                    <a:pt x="6341" y="91690"/>
                    <a:pt x="10243" y="98028"/>
                    <a:pt x="16097" y="103098"/>
                  </a:cubicBezTo>
                  <a:cubicBezTo>
                    <a:pt x="21463" y="108591"/>
                    <a:pt x="28780" y="112394"/>
                    <a:pt x="37560" y="115352"/>
                  </a:cubicBezTo>
                  <a:cubicBezTo>
                    <a:pt x="46341" y="118309"/>
                    <a:pt x="56585" y="120000"/>
                    <a:pt x="68780" y="120000"/>
                  </a:cubicBezTo>
                  <a:cubicBezTo>
                    <a:pt x="93170" y="119577"/>
                    <a:pt x="106341" y="114929"/>
                    <a:pt x="111707" y="112394"/>
                  </a:cubicBezTo>
                  <a:cubicBezTo>
                    <a:pt x="112682" y="111971"/>
                    <a:pt x="113170" y="111126"/>
                    <a:pt x="112195" y="109014"/>
                  </a:cubicBezTo>
                  <a:cubicBezTo>
                    <a:pt x="106829" y="95492"/>
                    <a:pt x="106829" y="95492"/>
                    <a:pt x="106829" y="95492"/>
                  </a:cubicBezTo>
                  <a:cubicBezTo>
                    <a:pt x="105853" y="93380"/>
                    <a:pt x="103414" y="94225"/>
                    <a:pt x="103414" y="94225"/>
                  </a:cubicBezTo>
                  <a:cubicBezTo>
                    <a:pt x="97560" y="95915"/>
                    <a:pt x="88780" y="99718"/>
                    <a:pt x="68292" y="99718"/>
                  </a:cubicBezTo>
                  <a:cubicBezTo>
                    <a:pt x="55121" y="99295"/>
                    <a:pt x="45365" y="95915"/>
                    <a:pt x="39024" y="90845"/>
                  </a:cubicBezTo>
                  <a:cubicBezTo>
                    <a:pt x="32682" y="85352"/>
                    <a:pt x="29756" y="77323"/>
                    <a:pt x="29268" y="66338"/>
                  </a:cubicBezTo>
                  <a:cubicBezTo>
                    <a:pt x="114634" y="66338"/>
                    <a:pt x="114634" y="66338"/>
                    <a:pt x="114634" y="66338"/>
                  </a:cubicBezTo>
                  <a:cubicBezTo>
                    <a:pt x="114634" y="66338"/>
                    <a:pt x="117073" y="66338"/>
                    <a:pt x="117073" y="64225"/>
                  </a:cubicBezTo>
                  <a:cubicBezTo>
                    <a:pt x="117073" y="63380"/>
                    <a:pt x="120000" y="49014"/>
                    <a:pt x="114634" y="32535"/>
                  </a:cubicBezTo>
                  <a:close/>
                  <a:moveTo>
                    <a:pt x="29756" y="47746"/>
                  </a:moveTo>
                  <a:cubicBezTo>
                    <a:pt x="30731" y="40985"/>
                    <a:pt x="33170" y="35070"/>
                    <a:pt x="36585" y="30422"/>
                  </a:cubicBezTo>
                  <a:cubicBezTo>
                    <a:pt x="41951" y="23661"/>
                    <a:pt x="49756" y="19859"/>
                    <a:pt x="60975" y="19859"/>
                  </a:cubicBezTo>
                  <a:cubicBezTo>
                    <a:pt x="72195" y="19859"/>
                    <a:pt x="79512" y="23661"/>
                    <a:pt x="84878" y="30422"/>
                  </a:cubicBezTo>
                  <a:cubicBezTo>
                    <a:pt x="88292" y="35070"/>
                    <a:pt x="89756" y="40985"/>
                    <a:pt x="90731" y="47746"/>
                  </a:cubicBezTo>
                  <a:lnTo>
                    <a:pt x="29756" y="477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n"/>
            <p:cNvSpPr/>
            <p:nvPr/>
          </p:nvSpPr>
          <p:spPr>
            <a:xfrm>
              <a:off x="1870" y="1670"/>
              <a:ext cx="536" cy="67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066" y="44366"/>
                  </a:moveTo>
                  <a:cubicBezTo>
                    <a:pt x="71365" y="44366"/>
                    <a:pt x="66607" y="43943"/>
                    <a:pt x="60792" y="43943"/>
                  </a:cubicBezTo>
                  <a:cubicBezTo>
                    <a:pt x="52863" y="43943"/>
                    <a:pt x="44933" y="44788"/>
                    <a:pt x="38061" y="46478"/>
                  </a:cubicBezTo>
                  <a:cubicBezTo>
                    <a:pt x="30660" y="48169"/>
                    <a:pt x="24317" y="50281"/>
                    <a:pt x="18502" y="53661"/>
                  </a:cubicBezTo>
                  <a:cubicBezTo>
                    <a:pt x="12687" y="56619"/>
                    <a:pt x="8458" y="60845"/>
                    <a:pt x="5286" y="65915"/>
                  </a:cubicBezTo>
                  <a:cubicBezTo>
                    <a:pt x="2114" y="70563"/>
                    <a:pt x="0" y="76478"/>
                    <a:pt x="0" y="82816"/>
                  </a:cubicBezTo>
                  <a:cubicBezTo>
                    <a:pt x="0" y="89577"/>
                    <a:pt x="1585" y="95070"/>
                    <a:pt x="4229" y="99718"/>
                  </a:cubicBezTo>
                  <a:cubicBezTo>
                    <a:pt x="7400" y="104366"/>
                    <a:pt x="11101" y="108169"/>
                    <a:pt x="16387" y="111126"/>
                  </a:cubicBezTo>
                  <a:cubicBezTo>
                    <a:pt x="21674" y="114084"/>
                    <a:pt x="28017" y="116619"/>
                    <a:pt x="35418" y="117887"/>
                  </a:cubicBezTo>
                  <a:cubicBezTo>
                    <a:pt x="42819" y="119154"/>
                    <a:pt x="50748" y="120000"/>
                    <a:pt x="59735" y="120000"/>
                  </a:cubicBezTo>
                  <a:cubicBezTo>
                    <a:pt x="69251" y="120000"/>
                    <a:pt x="78766" y="119154"/>
                    <a:pt x="87753" y="117887"/>
                  </a:cubicBezTo>
                  <a:cubicBezTo>
                    <a:pt x="97268" y="116619"/>
                    <a:pt x="108370" y="114929"/>
                    <a:pt x="111013" y="114507"/>
                  </a:cubicBezTo>
                  <a:cubicBezTo>
                    <a:pt x="114185" y="113661"/>
                    <a:pt x="117885" y="112816"/>
                    <a:pt x="117885" y="112816"/>
                  </a:cubicBezTo>
                  <a:cubicBezTo>
                    <a:pt x="120000" y="112394"/>
                    <a:pt x="120000" y="110704"/>
                    <a:pt x="120000" y="110704"/>
                  </a:cubicBezTo>
                  <a:cubicBezTo>
                    <a:pt x="120000" y="43098"/>
                    <a:pt x="120000" y="43098"/>
                    <a:pt x="120000" y="43098"/>
                  </a:cubicBezTo>
                  <a:cubicBezTo>
                    <a:pt x="120000" y="28309"/>
                    <a:pt x="114713" y="16901"/>
                    <a:pt x="105198" y="10140"/>
                  </a:cubicBezTo>
                  <a:cubicBezTo>
                    <a:pt x="95154" y="3380"/>
                    <a:pt x="80881" y="0"/>
                    <a:pt x="62378" y="0"/>
                  </a:cubicBezTo>
                  <a:cubicBezTo>
                    <a:pt x="55506" y="0"/>
                    <a:pt x="44405" y="845"/>
                    <a:pt x="38061" y="1690"/>
                  </a:cubicBezTo>
                  <a:cubicBezTo>
                    <a:pt x="38061" y="1690"/>
                    <a:pt x="17444" y="5070"/>
                    <a:pt x="9515" y="10140"/>
                  </a:cubicBezTo>
                  <a:cubicBezTo>
                    <a:pt x="9515" y="10140"/>
                    <a:pt x="7400" y="10985"/>
                    <a:pt x="8458" y="13098"/>
                  </a:cubicBezTo>
                  <a:cubicBezTo>
                    <a:pt x="14801" y="27042"/>
                    <a:pt x="14801" y="27042"/>
                    <a:pt x="14801" y="27042"/>
                  </a:cubicBezTo>
                  <a:cubicBezTo>
                    <a:pt x="15859" y="29154"/>
                    <a:pt x="17973" y="28309"/>
                    <a:pt x="17973" y="28309"/>
                  </a:cubicBezTo>
                  <a:cubicBezTo>
                    <a:pt x="17973" y="28309"/>
                    <a:pt x="18502" y="28309"/>
                    <a:pt x="19559" y="27887"/>
                  </a:cubicBezTo>
                  <a:cubicBezTo>
                    <a:pt x="37533" y="20281"/>
                    <a:pt x="59735" y="20281"/>
                    <a:pt x="59735" y="20281"/>
                  </a:cubicBezTo>
                  <a:cubicBezTo>
                    <a:pt x="69779" y="20281"/>
                    <a:pt x="77709" y="21971"/>
                    <a:pt x="82995" y="24929"/>
                  </a:cubicBezTo>
                  <a:cubicBezTo>
                    <a:pt x="87753" y="28309"/>
                    <a:pt x="90396" y="32957"/>
                    <a:pt x="90396" y="42676"/>
                  </a:cubicBezTo>
                  <a:cubicBezTo>
                    <a:pt x="90396" y="46056"/>
                    <a:pt x="90396" y="46056"/>
                    <a:pt x="90396" y="46056"/>
                  </a:cubicBezTo>
                  <a:cubicBezTo>
                    <a:pt x="82466" y="44788"/>
                    <a:pt x="75066" y="44366"/>
                    <a:pt x="75066" y="44366"/>
                  </a:cubicBezTo>
                  <a:close/>
                  <a:moveTo>
                    <a:pt x="38061" y="96338"/>
                  </a:moveTo>
                  <a:cubicBezTo>
                    <a:pt x="34889" y="94225"/>
                    <a:pt x="34361" y="93380"/>
                    <a:pt x="32775" y="92112"/>
                  </a:cubicBezTo>
                  <a:cubicBezTo>
                    <a:pt x="31189" y="89577"/>
                    <a:pt x="30132" y="86619"/>
                    <a:pt x="30132" y="82394"/>
                  </a:cubicBezTo>
                  <a:cubicBezTo>
                    <a:pt x="30132" y="76056"/>
                    <a:pt x="32775" y="71408"/>
                    <a:pt x="38590" y="68028"/>
                  </a:cubicBezTo>
                  <a:cubicBezTo>
                    <a:pt x="38590" y="68028"/>
                    <a:pt x="46519" y="62535"/>
                    <a:pt x="65022" y="62535"/>
                  </a:cubicBezTo>
                  <a:cubicBezTo>
                    <a:pt x="78766" y="62957"/>
                    <a:pt x="90396" y="64225"/>
                    <a:pt x="90396" y="64225"/>
                  </a:cubicBezTo>
                  <a:cubicBezTo>
                    <a:pt x="90396" y="98028"/>
                    <a:pt x="90396" y="98028"/>
                    <a:pt x="90396" y="98028"/>
                  </a:cubicBezTo>
                  <a:cubicBezTo>
                    <a:pt x="90396" y="98028"/>
                    <a:pt x="90396" y="98028"/>
                    <a:pt x="90396" y="98028"/>
                  </a:cubicBezTo>
                  <a:cubicBezTo>
                    <a:pt x="90396" y="98028"/>
                    <a:pt x="78766" y="100140"/>
                    <a:pt x="65550" y="100563"/>
                  </a:cubicBezTo>
                  <a:cubicBezTo>
                    <a:pt x="46519" y="101408"/>
                    <a:pt x="38061" y="96338"/>
                    <a:pt x="38061" y="963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n"/>
            <p:cNvSpPr/>
            <p:nvPr/>
          </p:nvSpPr>
          <p:spPr>
            <a:xfrm>
              <a:off x="5161" y="1676"/>
              <a:ext cx="385" cy="65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263" y="5652"/>
                  </a:moveTo>
                  <a:cubicBezTo>
                    <a:pt x="120000" y="3913"/>
                    <a:pt x="118527" y="3043"/>
                    <a:pt x="117055" y="3043"/>
                  </a:cubicBezTo>
                  <a:cubicBezTo>
                    <a:pt x="114846" y="2173"/>
                    <a:pt x="104539" y="869"/>
                    <a:pt x="95705" y="869"/>
                  </a:cubicBezTo>
                  <a:cubicBezTo>
                    <a:pt x="79509" y="0"/>
                    <a:pt x="70674" y="1739"/>
                    <a:pt x="62576" y="3913"/>
                  </a:cubicBezTo>
                  <a:cubicBezTo>
                    <a:pt x="54478" y="6086"/>
                    <a:pt x="45644" y="9565"/>
                    <a:pt x="40490" y="13478"/>
                  </a:cubicBezTo>
                  <a:cubicBezTo>
                    <a:pt x="40490" y="3913"/>
                    <a:pt x="40490" y="3913"/>
                    <a:pt x="40490" y="3913"/>
                  </a:cubicBezTo>
                  <a:cubicBezTo>
                    <a:pt x="40490" y="2608"/>
                    <a:pt x="39018" y="1739"/>
                    <a:pt x="36809" y="1739"/>
                  </a:cubicBezTo>
                  <a:cubicBezTo>
                    <a:pt x="3680" y="1739"/>
                    <a:pt x="3680" y="1739"/>
                    <a:pt x="3680" y="1739"/>
                  </a:cubicBezTo>
                  <a:cubicBezTo>
                    <a:pt x="2208" y="1739"/>
                    <a:pt x="0" y="2608"/>
                    <a:pt x="0" y="3913"/>
                  </a:cubicBezTo>
                  <a:cubicBezTo>
                    <a:pt x="0" y="117391"/>
                    <a:pt x="0" y="117391"/>
                    <a:pt x="0" y="117391"/>
                  </a:cubicBezTo>
                  <a:cubicBezTo>
                    <a:pt x="0" y="118695"/>
                    <a:pt x="2208" y="120000"/>
                    <a:pt x="4417" y="120000"/>
                  </a:cubicBezTo>
                  <a:cubicBezTo>
                    <a:pt x="38282" y="120000"/>
                    <a:pt x="38282" y="120000"/>
                    <a:pt x="38282" y="120000"/>
                  </a:cubicBezTo>
                  <a:cubicBezTo>
                    <a:pt x="40490" y="120000"/>
                    <a:pt x="41963" y="118695"/>
                    <a:pt x="41963" y="117391"/>
                  </a:cubicBezTo>
                  <a:cubicBezTo>
                    <a:pt x="41963" y="60869"/>
                    <a:pt x="41963" y="60869"/>
                    <a:pt x="41963" y="60869"/>
                  </a:cubicBezTo>
                  <a:cubicBezTo>
                    <a:pt x="41963" y="53478"/>
                    <a:pt x="43435" y="45652"/>
                    <a:pt x="46380" y="40869"/>
                  </a:cubicBezTo>
                  <a:cubicBezTo>
                    <a:pt x="49325" y="36086"/>
                    <a:pt x="53006" y="32608"/>
                    <a:pt x="57423" y="29565"/>
                  </a:cubicBezTo>
                  <a:cubicBezTo>
                    <a:pt x="62576" y="26956"/>
                    <a:pt x="67730" y="25217"/>
                    <a:pt x="73619" y="23913"/>
                  </a:cubicBezTo>
                  <a:cubicBezTo>
                    <a:pt x="79509" y="23043"/>
                    <a:pt x="86134" y="22608"/>
                    <a:pt x="90552" y="22608"/>
                  </a:cubicBezTo>
                  <a:cubicBezTo>
                    <a:pt x="97177" y="22608"/>
                    <a:pt x="104539" y="23478"/>
                    <a:pt x="104539" y="23478"/>
                  </a:cubicBezTo>
                  <a:cubicBezTo>
                    <a:pt x="107484" y="23913"/>
                    <a:pt x="108957" y="23043"/>
                    <a:pt x="109693" y="21739"/>
                  </a:cubicBezTo>
                  <a:cubicBezTo>
                    <a:pt x="111901" y="18260"/>
                    <a:pt x="117791" y="7826"/>
                    <a:pt x="119263" y="56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n"/>
            <p:cNvSpPr/>
            <p:nvPr/>
          </p:nvSpPr>
          <p:spPr>
            <a:xfrm>
              <a:off x="3806" y="1406"/>
              <a:ext cx="727" cy="121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051" y="1398"/>
                  </a:moveTo>
                  <a:cubicBezTo>
                    <a:pt x="116103" y="932"/>
                    <a:pt x="114155" y="699"/>
                    <a:pt x="111428" y="466"/>
                  </a:cubicBezTo>
                  <a:cubicBezTo>
                    <a:pt x="108701" y="233"/>
                    <a:pt x="105584" y="0"/>
                    <a:pt x="102077" y="0"/>
                  </a:cubicBezTo>
                  <a:cubicBezTo>
                    <a:pt x="90000" y="0"/>
                    <a:pt x="80259" y="2097"/>
                    <a:pt x="73246" y="6291"/>
                  </a:cubicBezTo>
                  <a:cubicBezTo>
                    <a:pt x="66623" y="10252"/>
                    <a:pt x="61948" y="16543"/>
                    <a:pt x="59610" y="24699"/>
                  </a:cubicBezTo>
                  <a:cubicBezTo>
                    <a:pt x="58831" y="27495"/>
                    <a:pt x="58831" y="27495"/>
                    <a:pt x="58831" y="27495"/>
                  </a:cubicBezTo>
                  <a:cubicBezTo>
                    <a:pt x="43246" y="27495"/>
                    <a:pt x="43246" y="27495"/>
                    <a:pt x="43246" y="27495"/>
                  </a:cubicBezTo>
                  <a:cubicBezTo>
                    <a:pt x="43246" y="27495"/>
                    <a:pt x="41298" y="27495"/>
                    <a:pt x="40909" y="28660"/>
                  </a:cubicBezTo>
                  <a:cubicBezTo>
                    <a:pt x="38571" y="37048"/>
                    <a:pt x="38571" y="37048"/>
                    <a:pt x="38571" y="37048"/>
                  </a:cubicBezTo>
                  <a:cubicBezTo>
                    <a:pt x="38181" y="37980"/>
                    <a:pt x="38961" y="38446"/>
                    <a:pt x="40519" y="38446"/>
                  </a:cubicBezTo>
                  <a:cubicBezTo>
                    <a:pt x="55714" y="38446"/>
                    <a:pt x="55714" y="38446"/>
                    <a:pt x="55714" y="38446"/>
                  </a:cubicBezTo>
                  <a:cubicBezTo>
                    <a:pt x="40519" y="89475"/>
                    <a:pt x="40519" y="89475"/>
                    <a:pt x="40519" y="89475"/>
                  </a:cubicBezTo>
                  <a:cubicBezTo>
                    <a:pt x="39350" y="93669"/>
                    <a:pt x="37792" y="96932"/>
                    <a:pt x="36233" y="99495"/>
                  </a:cubicBezTo>
                  <a:cubicBezTo>
                    <a:pt x="34675" y="102058"/>
                    <a:pt x="33506" y="103922"/>
                    <a:pt x="31558" y="105320"/>
                  </a:cubicBezTo>
                  <a:cubicBezTo>
                    <a:pt x="30000" y="106718"/>
                    <a:pt x="28051" y="107650"/>
                    <a:pt x="25324" y="108116"/>
                  </a:cubicBezTo>
                  <a:cubicBezTo>
                    <a:pt x="22987" y="108582"/>
                    <a:pt x="20259" y="108815"/>
                    <a:pt x="17142" y="108815"/>
                  </a:cubicBezTo>
                  <a:cubicBezTo>
                    <a:pt x="15584" y="108815"/>
                    <a:pt x="13636" y="108815"/>
                    <a:pt x="11688" y="108582"/>
                  </a:cubicBezTo>
                  <a:cubicBezTo>
                    <a:pt x="10129" y="108349"/>
                    <a:pt x="9350" y="108116"/>
                    <a:pt x="8181" y="107883"/>
                  </a:cubicBezTo>
                  <a:cubicBezTo>
                    <a:pt x="8181" y="107883"/>
                    <a:pt x="6233" y="107417"/>
                    <a:pt x="5844" y="108582"/>
                  </a:cubicBezTo>
                  <a:cubicBezTo>
                    <a:pt x="5064" y="109281"/>
                    <a:pt x="1168" y="116038"/>
                    <a:pt x="779" y="116737"/>
                  </a:cubicBezTo>
                  <a:cubicBezTo>
                    <a:pt x="0" y="117669"/>
                    <a:pt x="779" y="118135"/>
                    <a:pt x="1558" y="118368"/>
                  </a:cubicBezTo>
                  <a:cubicBezTo>
                    <a:pt x="3896" y="118834"/>
                    <a:pt x="5064" y="119067"/>
                    <a:pt x="7792" y="119533"/>
                  </a:cubicBezTo>
                  <a:cubicBezTo>
                    <a:pt x="11688" y="120000"/>
                    <a:pt x="14805" y="120000"/>
                    <a:pt x="17922" y="120000"/>
                  </a:cubicBezTo>
                  <a:cubicBezTo>
                    <a:pt x="24155" y="120000"/>
                    <a:pt x="30000" y="119533"/>
                    <a:pt x="34675" y="118601"/>
                  </a:cubicBezTo>
                  <a:cubicBezTo>
                    <a:pt x="39350" y="117436"/>
                    <a:pt x="43636" y="115572"/>
                    <a:pt x="47142" y="113242"/>
                  </a:cubicBezTo>
                  <a:cubicBezTo>
                    <a:pt x="51428" y="110679"/>
                    <a:pt x="53766" y="107883"/>
                    <a:pt x="56103" y="104155"/>
                  </a:cubicBezTo>
                  <a:cubicBezTo>
                    <a:pt x="58441" y="100427"/>
                    <a:pt x="60389" y="95766"/>
                    <a:pt x="61948" y="90407"/>
                  </a:cubicBezTo>
                  <a:cubicBezTo>
                    <a:pt x="77532" y="38446"/>
                    <a:pt x="77532" y="38446"/>
                    <a:pt x="77532" y="38446"/>
                  </a:cubicBezTo>
                  <a:cubicBezTo>
                    <a:pt x="100129" y="38446"/>
                    <a:pt x="100129" y="38446"/>
                    <a:pt x="100129" y="38446"/>
                  </a:cubicBezTo>
                  <a:cubicBezTo>
                    <a:pt x="100129" y="38446"/>
                    <a:pt x="101688" y="38446"/>
                    <a:pt x="102077" y="37281"/>
                  </a:cubicBezTo>
                  <a:cubicBezTo>
                    <a:pt x="104805" y="28660"/>
                    <a:pt x="104805" y="28660"/>
                    <a:pt x="104805" y="28660"/>
                  </a:cubicBezTo>
                  <a:cubicBezTo>
                    <a:pt x="104805" y="27961"/>
                    <a:pt x="104415" y="27495"/>
                    <a:pt x="102467" y="27495"/>
                  </a:cubicBezTo>
                  <a:cubicBezTo>
                    <a:pt x="80649" y="27495"/>
                    <a:pt x="80649" y="27495"/>
                    <a:pt x="80649" y="27495"/>
                  </a:cubicBezTo>
                  <a:cubicBezTo>
                    <a:pt x="81038" y="27262"/>
                    <a:pt x="81818" y="22601"/>
                    <a:pt x="84545" y="18174"/>
                  </a:cubicBezTo>
                  <a:cubicBezTo>
                    <a:pt x="85324" y="16310"/>
                    <a:pt x="87272" y="14912"/>
                    <a:pt x="89220" y="13980"/>
                  </a:cubicBezTo>
                  <a:cubicBezTo>
                    <a:pt x="90779" y="12815"/>
                    <a:pt x="92727" y="12116"/>
                    <a:pt x="94675" y="11883"/>
                  </a:cubicBezTo>
                  <a:cubicBezTo>
                    <a:pt x="97012" y="11417"/>
                    <a:pt x="99350" y="11184"/>
                    <a:pt x="102077" y="11184"/>
                  </a:cubicBezTo>
                  <a:cubicBezTo>
                    <a:pt x="104025" y="11184"/>
                    <a:pt x="106363" y="11184"/>
                    <a:pt x="107922" y="11417"/>
                  </a:cubicBezTo>
                  <a:cubicBezTo>
                    <a:pt x="109870" y="11650"/>
                    <a:pt x="110649" y="11883"/>
                    <a:pt x="111428" y="11883"/>
                  </a:cubicBezTo>
                  <a:cubicBezTo>
                    <a:pt x="113376" y="12349"/>
                    <a:pt x="113766" y="12116"/>
                    <a:pt x="114155" y="11417"/>
                  </a:cubicBezTo>
                  <a:cubicBezTo>
                    <a:pt x="119610" y="2796"/>
                    <a:pt x="119610" y="2796"/>
                    <a:pt x="119610" y="2796"/>
                  </a:cubicBezTo>
                  <a:cubicBezTo>
                    <a:pt x="120000" y="1864"/>
                    <a:pt x="118831" y="1398"/>
                    <a:pt x="118051" y="13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n"/>
            <p:cNvSpPr/>
            <p:nvPr/>
          </p:nvSpPr>
          <p:spPr>
            <a:xfrm>
              <a:off x="2542" y="1421"/>
              <a:ext cx="132" cy="90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18125"/>
                  </a:moveTo>
                  <a:cubicBezTo>
                    <a:pt x="119999" y="119062"/>
                    <a:pt x="115714" y="120000"/>
                    <a:pt x="109285" y="120000"/>
                  </a:cubicBezTo>
                  <a:cubicBezTo>
                    <a:pt x="10714" y="120000"/>
                    <a:pt x="10714" y="120000"/>
                    <a:pt x="10714" y="120000"/>
                  </a:cubicBezTo>
                  <a:cubicBezTo>
                    <a:pt x="4285" y="120000"/>
                    <a:pt x="0" y="119062"/>
                    <a:pt x="0" y="118125"/>
                  </a:cubicBezTo>
                  <a:cubicBezTo>
                    <a:pt x="0" y="1562"/>
                    <a:pt x="0" y="1562"/>
                    <a:pt x="0" y="1562"/>
                  </a:cubicBezTo>
                  <a:cubicBezTo>
                    <a:pt x="0" y="625"/>
                    <a:pt x="4285" y="0"/>
                    <a:pt x="10714" y="0"/>
                  </a:cubicBezTo>
                  <a:cubicBezTo>
                    <a:pt x="109285" y="0"/>
                    <a:pt x="109285" y="0"/>
                    <a:pt x="109285" y="0"/>
                  </a:cubicBezTo>
                  <a:cubicBezTo>
                    <a:pt x="115714" y="0"/>
                    <a:pt x="119999" y="625"/>
                    <a:pt x="119999" y="1562"/>
                  </a:cubicBezTo>
                  <a:lnTo>
                    <a:pt x="119999" y="1181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1" name="Google Shape;21;n"/>
          <p:cNvCxnSpPr/>
          <p:nvPr/>
        </p:nvCxnSpPr>
        <p:spPr>
          <a:xfrm>
            <a:off x="5832389" y="0"/>
            <a:ext cx="0" cy="469556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9f3fced99_10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7" y="696912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29f3fced99_107_0:notes"/>
          <p:cNvSpPr txBox="1">
            <a:spLocks noGrp="1"/>
          </p:cNvSpPr>
          <p:nvPr>
            <p:ph type="body" idx="1"/>
          </p:nvPr>
        </p:nvSpPr>
        <p:spPr>
          <a:xfrm>
            <a:off x="407987" y="4415789"/>
            <a:ext cx="61944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41ec0a64ad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7" y="696912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41ec0a64ad_1_62:notes"/>
          <p:cNvSpPr txBox="1">
            <a:spLocks noGrp="1"/>
          </p:cNvSpPr>
          <p:nvPr>
            <p:ph type="body" idx="1"/>
          </p:nvPr>
        </p:nvSpPr>
        <p:spPr>
          <a:xfrm>
            <a:off x="407987" y="4415789"/>
            <a:ext cx="61944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Use this data to set a threshold(z-score) to mark the magnitude of an anomaly or an improvement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41ec0a64ad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7" y="696912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41ec0a64ad_1_70:notes"/>
          <p:cNvSpPr txBox="1">
            <a:spLocks noGrp="1"/>
          </p:cNvSpPr>
          <p:nvPr>
            <p:ph type="body" idx="1"/>
          </p:nvPr>
        </p:nvSpPr>
        <p:spPr>
          <a:xfrm>
            <a:off x="407987" y="4415789"/>
            <a:ext cx="61944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Putting these 3 steps together, you get something as shown here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Red dots marks anomalies, blue dots mark daily data which is within acceptable thresholds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Black line is the distribution of the last release (training data)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All the blue/red dots are the current release (test data)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This approach can be extended to individual transactions and also be able to identify resource intensive new transactions/features in code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41ec0a64ad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7" y="696912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41ec0a64ad_1_76:notes"/>
          <p:cNvSpPr txBox="1">
            <a:spLocks noGrp="1"/>
          </p:cNvSpPr>
          <p:nvPr>
            <p:ph type="body" idx="1"/>
          </p:nvPr>
        </p:nvSpPr>
        <p:spPr>
          <a:xfrm>
            <a:off x="407987" y="4415789"/>
            <a:ext cx="61944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Based on the number of anomalies detected at any given point of time and the magnitude, we can prioritize the pods - which pods need to be looked at immediately.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This is helpful when you have the task to monitor 100s of pods and identify perf issues that could potentially impact customers.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Add alerts for instant notification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41ec0a64ad_1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7" y="696912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41ec0a64ad_1_226:notes"/>
          <p:cNvSpPr txBox="1">
            <a:spLocks noGrp="1"/>
          </p:cNvSpPr>
          <p:nvPr>
            <p:ph type="body" idx="1"/>
          </p:nvPr>
        </p:nvSpPr>
        <p:spPr>
          <a:xfrm>
            <a:off x="407987" y="4415789"/>
            <a:ext cx="61944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Another simple technique that helps with identifying which pods/customers could potentially get impacted, is by clustering pods together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Clustering can be based on multiple criteria but the end result is to proactively identify perf problems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41ec0a64ad_1_404:notes"/>
          <p:cNvSpPr txBox="1">
            <a:spLocks noGrp="1"/>
          </p:cNvSpPr>
          <p:nvPr>
            <p:ph type="body" idx="1"/>
          </p:nvPr>
        </p:nvSpPr>
        <p:spPr>
          <a:xfrm>
            <a:off x="407987" y="4415790"/>
            <a:ext cx="61944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g41ec0a64ad_1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422e0df74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7" y="696912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422e0df74f_0_19:notes"/>
          <p:cNvSpPr txBox="1">
            <a:spLocks noGrp="1"/>
          </p:cNvSpPr>
          <p:nvPr>
            <p:ph type="body" idx="1"/>
          </p:nvPr>
        </p:nvSpPr>
        <p:spPr>
          <a:xfrm>
            <a:off x="407987" y="4415789"/>
            <a:ext cx="61944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c043ebdae_44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7" y="696912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c043ebdae_443_0:notes"/>
          <p:cNvSpPr txBox="1">
            <a:spLocks noGrp="1"/>
          </p:cNvSpPr>
          <p:nvPr>
            <p:ph type="body" idx="1"/>
          </p:nvPr>
        </p:nvSpPr>
        <p:spPr>
          <a:xfrm>
            <a:off x="407987" y="4415789"/>
            <a:ext cx="61944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change made for a bug fix that you know affects CPU usage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Need to find if there was an actual perf improvement/degradation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Download the raw data and calculate the summary - easy enough to do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41ec0a64ad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7" y="696912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41ec0a64ad_1_14:notes"/>
          <p:cNvSpPr txBox="1">
            <a:spLocks noGrp="1"/>
          </p:cNvSpPr>
          <p:nvPr>
            <p:ph type="body" idx="1"/>
          </p:nvPr>
        </p:nvSpPr>
        <p:spPr>
          <a:xfrm>
            <a:off x="407987" y="4415789"/>
            <a:ext cx="61944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When identifying degradations - things become a little more complicated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CPU spikes? Perf degradation?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Requests/load looks to be the same - so now what are some of the other metrics that could affect CPU?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41ec0a64ad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7" y="696912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41ec0a64ad_1_37:notes"/>
          <p:cNvSpPr txBox="1">
            <a:spLocks noGrp="1"/>
          </p:cNvSpPr>
          <p:nvPr>
            <p:ph type="body" idx="1"/>
          </p:nvPr>
        </p:nvSpPr>
        <p:spPr>
          <a:xfrm>
            <a:off x="407987" y="4415789"/>
            <a:ext cx="61944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Now this is tedious work - looking at tens of metrics and then trying to eyeball if any one of them could be causing the CPU increase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And come to think of it this is just one pod. What happens when there are hundreds of pods?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41ec0a64ad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7" y="696912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41ec0a64ad_1_327:notes"/>
          <p:cNvSpPr txBox="1">
            <a:spLocks noGrp="1"/>
          </p:cNvSpPr>
          <p:nvPr>
            <p:ph type="body" idx="1"/>
          </p:nvPr>
        </p:nvSpPr>
        <p:spPr>
          <a:xfrm>
            <a:off x="407987" y="4415789"/>
            <a:ext cx="61944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Simplistic view of the development/release lifecycle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Which basically implies that we are continuously trying to compare new code with the old → always looking for improvements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which in turn implies that we have our training/testing data set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422e0df74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422e0df74f_0_11:notes"/>
          <p:cNvSpPr txBox="1">
            <a:spLocks noGrp="1"/>
          </p:cNvSpPr>
          <p:nvPr>
            <p:ph type="body" idx="1"/>
          </p:nvPr>
        </p:nvSpPr>
        <p:spPr>
          <a:xfrm>
            <a:off x="407987" y="4415789"/>
            <a:ext cx="61944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41ec0a64ad_1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7" y="696912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41ec0a64ad_1_214:notes"/>
          <p:cNvSpPr txBox="1">
            <a:spLocks noGrp="1"/>
          </p:cNvSpPr>
          <p:nvPr>
            <p:ph type="body" idx="1"/>
          </p:nvPr>
        </p:nvSpPr>
        <p:spPr>
          <a:xfrm>
            <a:off x="407987" y="4415789"/>
            <a:ext cx="61944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Linear regression is well known and will be using it for anomaly detection - already know our training/testing data set for a release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Release can be daily, weekly, quarterly so on. The objective is to find the delta between new and old code (have things improved or degraded?)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41ec0a64ad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7" y="696912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41ec0a64ad_1_50:notes"/>
          <p:cNvSpPr txBox="1">
            <a:spLocks noGrp="1"/>
          </p:cNvSpPr>
          <p:nvPr>
            <p:ph type="body" idx="1"/>
          </p:nvPr>
        </p:nvSpPr>
        <p:spPr>
          <a:xfrm>
            <a:off x="407987" y="4415789"/>
            <a:ext cx="61944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This is the distribution of CPU vs transactions/load on server - looks pretty linear → as transactions increase CPU usage on the pods is also increasing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If we apply the linear regression model - we get a pretty good fit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41ec0a64ad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7" y="696912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41ec0a64ad_1_56:notes"/>
          <p:cNvSpPr txBox="1">
            <a:spLocks noGrp="1"/>
          </p:cNvSpPr>
          <p:nvPr>
            <p:ph type="body" idx="1"/>
          </p:nvPr>
        </p:nvSpPr>
        <p:spPr>
          <a:xfrm>
            <a:off x="407987" y="4415789"/>
            <a:ext cx="61944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orange line is the distribution line for the data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pick a point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Calculate distance of this point from distribution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2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openxmlformats.org/officeDocument/2006/relationships/image" Target="../media/image5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openxmlformats.org/officeDocument/2006/relationships/image" Target="../media/image52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9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_Title Slide">
  <p:cSld name="Title Slide_B">
    <p:bg>
      <p:bgPr>
        <a:solidFill>
          <a:srgbClr val="178BD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" descr="Salesforce Corporate PowerPoint Template - Official_Chatter Version_Sept16_Google Slides Source_SHORTER.003.jpe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93"/>
            <a:ext cx="12188827" cy="685621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562425" y="1261421"/>
            <a:ext cx="11065500" cy="18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31" marR="0" lvl="5" indent="-101531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261" marR="0" lvl="6" indent="-101461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393" marR="0" lvl="7" indent="-101393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525" marR="0" lvl="8" indent="-101325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subTitle" idx="1"/>
          </p:nvPr>
        </p:nvSpPr>
        <p:spPr>
          <a:xfrm>
            <a:off x="562425" y="3052573"/>
            <a:ext cx="110655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849" marR="0" lvl="0" indent="-3428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31" marR="0" lvl="1" indent="-12631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261" marR="0" lvl="2" indent="-1256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393" marR="0" lvl="3" indent="-12493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525" marR="0" lvl="4" indent="-12425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21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657" marR="0" lvl="5" indent="-12357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788" marR="0" lvl="6" indent="-1228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918" marR="0" lvl="7" indent="-1221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050" marR="0" lvl="8" indent="-1215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body" idx="2"/>
          </p:nvPr>
        </p:nvSpPr>
        <p:spPr>
          <a:xfrm>
            <a:off x="562425" y="3862167"/>
            <a:ext cx="8552700" cy="6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body" idx="3"/>
          </p:nvPr>
        </p:nvSpPr>
        <p:spPr>
          <a:xfrm>
            <a:off x="562425" y="5429121"/>
            <a:ext cx="8552700" cy="9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sz="1400">
                <a:solidFill>
                  <a:srgbClr val="FFFFFF"/>
                </a:solidFill>
              </a:defRPr>
            </a:lvl4pPr>
            <a:lvl5pPr marL="2286000" lvl="4" indent="-228600" rtl="0"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sz="1400"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sz="1400"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sz="1400"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 - Title &amp; Subtitle - Footer">
  <p:cSld name="Basic 2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1" descr="Salesforce Corporate PowerPoint Template - Official_Chatter Version_Sept16_Google Slides Source_SHORTER.012.jpe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93"/>
            <a:ext cx="12188827" cy="685621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571500" y="139701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571500" y="1081136"/>
            <a:ext cx="1104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400">
                <a:solidFill>
                  <a:schemeClr val="accent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9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1320" y="6091237"/>
            <a:ext cx="616500" cy="4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 - Basic 3 Column">
  <p:cSld name="3_colum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>
            <a:off x="571500" y="139701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>
            <a:off x="571500" y="1688084"/>
            <a:ext cx="3429000" cy="4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2"/>
          </p:nvPr>
        </p:nvSpPr>
        <p:spPr>
          <a:xfrm>
            <a:off x="4377366" y="1687800"/>
            <a:ext cx="3429000" cy="4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3"/>
          </p:nvPr>
        </p:nvSpPr>
        <p:spPr>
          <a:xfrm>
            <a:off x="8183232" y="1687514"/>
            <a:ext cx="3429000" cy="4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body" idx="4"/>
          </p:nvPr>
        </p:nvSpPr>
        <p:spPr>
          <a:xfrm>
            <a:off x="571500" y="1081136"/>
            <a:ext cx="1104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9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85" name="Google Shape;85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11320" y="6091237"/>
            <a:ext cx="616500" cy="4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 - Stage Area - Mntns Low ">
  <p:cSld name="3_column_1_1_1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3" descr="Slide05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66"/>
            <a:ext cx="12188828" cy="685647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571500" y="139701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571500" y="1688075"/>
            <a:ext cx="10705200" cy="4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2"/>
          </p:nvPr>
        </p:nvSpPr>
        <p:spPr>
          <a:xfrm>
            <a:off x="571500" y="1081136"/>
            <a:ext cx="1104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9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 - Stage Area - Mntns Medium">
  <p:cSld name="3_column_1_1_1_1_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4" descr="Slide06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66"/>
            <a:ext cx="12188828" cy="685647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571500" y="139701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571500" y="1688075"/>
            <a:ext cx="10705200" cy="4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body" idx="2"/>
          </p:nvPr>
        </p:nvSpPr>
        <p:spPr>
          <a:xfrm>
            <a:off x="571500" y="1081136"/>
            <a:ext cx="1104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9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 - Stage Area - Mnts. The Highest ">
  <p:cSld name="3_column_1_1_1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 descr="Slide07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66"/>
            <a:ext cx="12188828" cy="685647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571500" y="139701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571500" y="4149775"/>
            <a:ext cx="10705200" cy="30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sz="2000"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sz="2000"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sz="2000"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2"/>
          </p:nvPr>
        </p:nvSpPr>
        <p:spPr>
          <a:xfrm>
            <a:off x="571500" y="1081136"/>
            <a:ext cx="1104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9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 - Stage Area - Plains Low  1">
  <p:cSld name="3_column_1_1_1_1_3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 descr="Slide08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66"/>
            <a:ext cx="12188828" cy="685647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571500" y="139701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571500" y="1688075"/>
            <a:ext cx="10705200" cy="4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2"/>
          </p:nvPr>
        </p:nvSpPr>
        <p:spPr>
          <a:xfrm>
            <a:off x="571500" y="1081136"/>
            <a:ext cx="1104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9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 - Stage Area - Plains Medium">
  <p:cSld name="3_column_1_1_1_1_2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7" descr="Slide09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66"/>
            <a:ext cx="12188828" cy="68564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571500" y="139701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1"/>
          </p:nvPr>
        </p:nvSpPr>
        <p:spPr>
          <a:xfrm>
            <a:off x="571500" y="1688075"/>
            <a:ext cx="10705200" cy="4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2"/>
          </p:nvPr>
        </p:nvSpPr>
        <p:spPr>
          <a:xfrm>
            <a:off x="571500" y="1081136"/>
            <a:ext cx="1104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9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 - Stage Area - Plains The Highest">
  <p:cSld name="3_column_1_1_1_1_1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8" descr="Slide10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66"/>
            <a:ext cx="12188828" cy="685647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571500" y="139701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571500" y="4149775"/>
            <a:ext cx="10705200" cy="30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sz="2000"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sz="2000"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sz="2000"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571500" y="1081136"/>
            <a:ext cx="1104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9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 -  Third Split">
  <p:cSld name="Third spli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body" idx="1"/>
          </p:nvPr>
        </p:nvSpPr>
        <p:spPr>
          <a:xfrm>
            <a:off x="8183034" y="1840484"/>
            <a:ext cx="34263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571500" y="139701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2"/>
          </p:nvPr>
        </p:nvSpPr>
        <p:spPr>
          <a:xfrm>
            <a:off x="571500" y="1839914"/>
            <a:ext cx="6862200" cy="4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3"/>
          </p:nvPr>
        </p:nvSpPr>
        <p:spPr>
          <a:xfrm>
            <a:off x="571500" y="1081136"/>
            <a:ext cx="1104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9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cxnSp>
        <p:nvCxnSpPr>
          <p:cNvPr id="121" name="Google Shape;121;p19"/>
          <p:cNvCxnSpPr/>
          <p:nvPr/>
        </p:nvCxnSpPr>
        <p:spPr>
          <a:xfrm flipH="1">
            <a:off x="7879156" y="1981200"/>
            <a:ext cx="17700" cy="415530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2" name="Google Shape;122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11320" y="6091237"/>
            <a:ext cx="616500" cy="4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 - Third Split 2">
  <p:cSld name="Third split 2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4381501" y="1840483"/>
            <a:ext cx="72177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571500" y="139701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body" idx="2"/>
          </p:nvPr>
        </p:nvSpPr>
        <p:spPr>
          <a:xfrm>
            <a:off x="571500" y="1839914"/>
            <a:ext cx="3272400" cy="4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3"/>
          </p:nvPr>
        </p:nvSpPr>
        <p:spPr>
          <a:xfrm>
            <a:off x="571500" y="1081136"/>
            <a:ext cx="1104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 sz="19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ftr" idx="11"/>
          </p:nvPr>
        </p:nvSpPr>
        <p:spPr>
          <a:xfrm>
            <a:off x="577850" y="6498167"/>
            <a:ext cx="10587000" cy="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5BA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AFB5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31" marR="0" lvl="1" indent="-126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261" marR="0" lvl="2" indent="-125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393" marR="0" lvl="3" indent="-124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525" marR="0" lvl="4" indent="-12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657" marR="0" lvl="5" indent="-123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788" marR="0" lvl="6" indent="-12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918" marR="0" lvl="7" indent="-1221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050" marR="0" lvl="8" indent="-12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29" name="Google Shape;129;p20"/>
          <p:cNvCxnSpPr/>
          <p:nvPr/>
        </p:nvCxnSpPr>
        <p:spPr>
          <a:xfrm flipH="1">
            <a:off x="4076191" y="1981200"/>
            <a:ext cx="17700" cy="415530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0" name="Google Shape;13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11320" y="6091237"/>
            <a:ext cx="616500" cy="4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 - Basic 2 Column">
  <p:cSld name="2-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571500" y="139701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body" idx="1"/>
          </p:nvPr>
        </p:nvSpPr>
        <p:spPr>
          <a:xfrm>
            <a:off x="571500" y="1688084"/>
            <a:ext cx="53034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body" idx="2"/>
          </p:nvPr>
        </p:nvSpPr>
        <p:spPr>
          <a:xfrm>
            <a:off x="6313932" y="1688084"/>
            <a:ext cx="53034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body" idx="3"/>
          </p:nvPr>
        </p:nvSpPr>
        <p:spPr>
          <a:xfrm>
            <a:off x="571500" y="1081136"/>
            <a:ext cx="1104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400">
                <a:solidFill>
                  <a:schemeClr val="accent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9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36" name="Google Shape;3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11320" y="6091237"/>
            <a:ext cx="616500" cy="4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 - Basic - Blue">
  <p:cSld name="Photo_Conten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 descr="Salesforce Corporate PowerPoint Template - Official_Chatter Version_Sept16_Google Slides Source_SHORTER.015.jpe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93"/>
            <a:ext cx="12188827" cy="685621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>
            <a:spLocks noGrp="1"/>
          </p:cNvSpPr>
          <p:nvPr>
            <p:ph type="body" idx="1"/>
          </p:nvPr>
        </p:nvSpPr>
        <p:spPr>
          <a:xfrm>
            <a:off x="571499" y="1079525"/>
            <a:ext cx="671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4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2000" b="1">
                <a:solidFill>
                  <a:schemeClr val="accent2"/>
                </a:solidFill>
              </a:defRPr>
            </a:lvl2pPr>
            <a:lvl3pPr marL="1371600" lvl="2" indent="-228600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900" b="1">
                <a:solidFill>
                  <a:schemeClr val="accent2"/>
                </a:solidFill>
              </a:defRPr>
            </a:lvl3pPr>
            <a:lvl4pPr marL="1828800" lvl="3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600" b="1">
                <a:solidFill>
                  <a:schemeClr val="accent2"/>
                </a:solidFill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600" b="1">
                <a:solidFill>
                  <a:schemeClr val="accent2"/>
                </a:solidFill>
              </a:defRPr>
            </a:lvl5pPr>
            <a:lvl6pPr marL="2743200" lvl="5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600" b="1">
                <a:solidFill>
                  <a:schemeClr val="accent2"/>
                </a:solidFill>
              </a:defRPr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600" b="1">
                <a:solidFill>
                  <a:schemeClr val="accent2"/>
                </a:solidFill>
              </a:defRPr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600" b="1">
                <a:solidFill>
                  <a:schemeClr val="accent2"/>
                </a:solidFill>
              </a:defRPr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6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571500" y="132841"/>
            <a:ext cx="67212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2"/>
          </p:nvPr>
        </p:nvSpPr>
        <p:spPr>
          <a:xfrm>
            <a:off x="571500" y="1689276"/>
            <a:ext cx="6714000" cy="25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399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2pPr>
            <a:lvl3pPr marL="1371600" lvl="2" indent="-317500" rtl="0"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 - Basic - Photo 1">
  <p:cSld name="Photo_Content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body" idx="1"/>
          </p:nvPr>
        </p:nvSpPr>
        <p:spPr>
          <a:xfrm>
            <a:off x="571499" y="1079525"/>
            <a:ext cx="671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4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2000" b="1">
                <a:solidFill>
                  <a:schemeClr val="accent2"/>
                </a:solidFill>
              </a:defRPr>
            </a:lvl2pPr>
            <a:lvl3pPr marL="1371600" lvl="2" indent="-228600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900" b="1">
                <a:solidFill>
                  <a:schemeClr val="accent2"/>
                </a:solidFill>
              </a:defRPr>
            </a:lvl3pPr>
            <a:lvl4pPr marL="1828800" lvl="3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600" b="1">
                <a:solidFill>
                  <a:schemeClr val="accent2"/>
                </a:solidFill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600" b="1">
                <a:solidFill>
                  <a:schemeClr val="accent2"/>
                </a:solidFill>
              </a:defRPr>
            </a:lvl5pPr>
            <a:lvl6pPr marL="2743200" lvl="5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600" b="1">
                <a:solidFill>
                  <a:schemeClr val="accent2"/>
                </a:solidFill>
              </a:defRPr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600" b="1">
                <a:solidFill>
                  <a:schemeClr val="accent2"/>
                </a:solidFill>
              </a:defRPr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600" b="1">
                <a:solidFill>
                  <a:schemeClr val="accent2"/>
                </a:solidFill>
              </a:defRPr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6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571500" y="132841"/>
            <a:ext cx="67212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2"/>
          </p:nvPr>
        </p:nvSpPr>
        <p:spPr>
          <a:xfrm>
            <a:off x="571500" y="1689276"/>
            <a:ext cx="6714000" cy="25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399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2pPr>
            <a:lvl3pPr marL="1371600" lvl="2" indent="-317500" rtl="0"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ftr" idx="11"/>
          </p:nvPr>
        </p:nvSpPr>
        <p:spPr>
          <a:xfrm>
            <a:off x="577850" y="6498167"/>
            <a:ext cx="10587000" cy="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31" marR="0" lvl="1" indent="-126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261" marR="0" lvl="2" indent="-125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393" marR="0" lvl="3" indent="-124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525" marR="0" lvl="4" indent="-12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657" marR="0" lvl="5" indent="-123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788" marR="0" lvl="6" indent="-12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918" marR="0" lvl="7" indent="-1221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050" marR="0" lvl="8" indent="-12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22"/>
          <p:cNvSpPr/>
          <p:nvPr/>
        </p:nvSpPr>
        <p:spPr>
          <a:xfrm>
            <a:off x="7857550" y="-1500"/>
            <a:ext cx="4331400" cy="6858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Crop Your Image To </a:t>
            </a:r>
            <a:br>
              <a:rPr lang="en-US" sz="2400">
                <a:solidFill>
                  <a:srgbClr val="FFFFFF"/>
                </a:solidFill>
              </a:rPr>
            </a:br>
            <a:r>
              <a:rPr lang="en-US" sz="2400">
                <a:solidFill>
                  <a:srgbClr val="FFFFFF"/>
                </a:solidFill>
              </a:rPr>
              <a:t>this Space For A Photo slide</a:t>
            </a:r>
            <a:endParaRPr sz="24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Or place a shape the color of your Product Cloud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 - Segue_Slide_Blue Mountain">
  <p:cSld name="Segue_slide_4">
    <p:bg>
      <p:bgPr>
        <a:solidFill>
          <a:srgbClr val="178BD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ctrTitle"/>
          </p:nvPr>
        </p:nvSpPr>
        <p:spPr>
          <a:xfrm>
            <a:off x="4131625" y="1926275"/>
            <a:ext cx="6760500" cy="19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0" i="0" u="none" strike="noStrike" cap="none">
                <a:solidFill>
                  <a:schemeClr val="lt1"/>
                </a:solidFill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31" marR="0" lvl="5" indent="-101531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261" marR="0" lvl="6" indent="-101461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393" marR="0" lvl="7" indent="-101393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525" marR="0" lvl="8" indent="-101325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1"/>
          </p:nvPr>
        </p:nvSpPr>
        <p:spPr>
          <a:xfrm>
            <a:off x="554972" y="3850525"/>
            <a:ext cx="10420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000" b="1"/>
            </a:lvl2pPr>
            <a:lvl3pPr marL="1371600" lvl="2" indent="-228600" rtl="0">
              <a:spcBef>
                <a:spcPts val="300"/>
              </a:spcBef>
              <a:spcAft>
                <a:spcPts val="0"/>
              </a:spcAft>
              <a:buSzPts val="1400"/>
              <a:buFont typeface="Arial"/>
              <a:buNone/>
              <a:defRPr sz="1900" b="1"/>
            </a:lvl3pPr>
            <a:lvl4pPr marL="1828800" lvl="3" indent="-228600" rtl="0">
              <a:spcBef>
                <a:spcPts val="60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5pPr>
            <a:lvl6pPr marL="2743200" lvl="5" indent="-228600" rtl="0">
              <a:spcBef>
                <a:spcPts val="60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2"/>
          </p:nvPr>
        </p:nvSpPr>
        <p:spPr>
          <a:xfrm>
            <a:off x="4123523" y="3862863"/>
            <a:ext cx="74703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2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600" b="1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10198651" y="-567871"/>
            <a:ext cx="2872200" cy="199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49950" y="13094"/>
                </a:moveTo>
                <a:cubicBezTo>
                  <a:pt x="53822" y="7327"/>
                  <a:pt x="59205" y="3766"/>
                  <a:pt x="65155" y="3766"/>
                </a:cubicBezTo>
                <a:cubicBezTo>
                  <a:pt x="73083" y="3766"/>
                  <a:pt x="79983" y="10077"/>
                  <a:pt x="83672" y="19433"/>
                </a:cubicBezTo>
                <a:cubicBezTo>
                  <a:pt x="86866" y="17394"/>
                  <a:pt x="90411" y="16266"/>
                  <a:pt x="94133" y="16266"/>
                </a:cubicBezTo>
                <a:cubicBezTo>
                  <a:pt x="108422" y="16266"/>
                  <a:pt x="120000" y="32955"/>
                  <a:pt x="120000" y="53544"/>
                </a:cubicBezTo>
                <a:cubicBezTo>
                  <a:pt x="120000" y="74127"/>
                  <a:pt x="108422" y="90811"/>
                  <a:pt x="94133" y="90811"/>
                </a:cubicBezTo>
                <a:cubicBezTo>
                  <a:pt x="92383" y="90811"/>
                  <a:pt x="90688" y="90555"/>
                  <a:pt x="89033" y="90088"/>
                </a:cubicBezTo>
                <a:cubicBezTo>
                  <a:pt x="85783" y="98344"/>
                  <a:pt x="79616" y="103933"/>
                  <a:pt x="72527" y="103933"/>
                </a:cubicBezTo>
                <a:cubicBezTo>
                  <a:pt x="69555" y="103933"/>
                  <a:pt x="66744" y="102961"/>
                  <a:pt x="64244" y="101211"/>
                </a:cubicBezTo>
                <a:cubicBezTo>
                  <a:pt x="60966" y="112272"/>
                  <a:pt x="53322" y="120000"/>
                  <a:pt x="44394" y="120000"/>
                </a:cubicBezTo>
                <a:cubicBezTo>
                  <a:pt x="35100" y="120000"/>
                  <a:pt x="27194" y="111588"/>
                  <a:pt x="24155" y="99816"/>
                </a:cubicBezTo>
                <a:cubicBezTo>
                  <a:pt x="22822" y="100222"/>
                  <a:pt x="21444" y="100444"/>
                  <a:pt x="20033" y="100444"/>
                </a:cubicBezTo>
                <a:cubicBezTo>
                  <a:pt x="8972" y="100444"/>
                  <a:pt x="0" y="87488"/>
                  <a:pt x="0" y="71522"/>
                </a:cubicBezTo>
                <a:cubicBezTo>
                  <a:pt x="0" y="60822"/>
                  <a:pt x="4027" y="51494"/>
                  <a:pt x="10005" y="46483"/>
                </a:cubicBezTo>
                <a:cubicBezTo>
                  <a:pt x="8761" y="42438"/>
                  <a:pt x="8083" y="37950"/>
                  <a:pt x="8083" y="33255"/>
                </a:cubicBezTo>
                <a:cubicBezTo>
                  <a:pt x="8083" y="14888"/>
                  <a:pt x="18511" y="0"/>
                  <a:pt x="31383" y="0"/>
                </a:cubicBezTo>
                <a:cubicBezTo>
                  <a:pt x="38966" y="0"/>
                  <a:pt x="45683" y="5138"/>
                  <a:pt x="49950" y="1309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08523" y="537373"/>
            <a:ext cx="661500" cy="463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23"/>
          <p:cNvGrpSpPr/>
          <p:nvPr/>
        </p:nvGrpSpPr>
        <p:grpSpPr>
          <a:xfrm>
            <a:off x="-4178923" y="1354534"/>
            <a:ext cx="9390072" cy="5503500"/>
            <a:chOff x="0" y="0"/>
            <a:chExt cx="18783900" cy="11007000"/>
          </a:xfrm>
        </p:grpSpPr>
        <p:sp>
          <p:nvSpPr>
            <p:cNvPr id="149" name="Google Shape;149;p23"/>
            <p:cNvSpPr/>
            <p:nvPr/>
          </p:nvSpPr>
          <p:spPr>
            <a:xfrm>
              <a:off x="0" y="0"/>
              <a:ext cx="18783900" cy="1100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5766" y="89577"/>
                  </a:lnTo>
                  <a:lnTo>
                    <a:pt x="10744" y="92261"/>
                  </a:lnTo>
                  <a:lnTo>
                    <a:pt x="12838" y="83766"/>
                  </a:lnTo>
                  <a:lnTo>
                    <a:pt x="15166" y="83766"/>
                  </a:lnTo>
                  <a:lnTo>
                    <a:pt x="23594" y="53350"/>
                  </a:lnTo>
                  <a:lnTo>
                    <a:pt x="42872" y="37177"/>
                  </a:lnTo>
                  <a:lnTo>
                    <a:pt x="62005" y="583"/>
                  </a:lnTo>
                  <a:lnTo>
                    <a:pt x="69961" y="3311"/>
                  </a:lnTo>
                  <a:lnTo>
                    <a:pt x="72627" y="0"/>
                  </a:lnTo>
                  <a:lnTo>
                    <a:pt x="78077" y="18488"/>
                  </a:lnTo>
                  <a:lnTo>
                    <a:pt x="87788" y="59666"/>
                  </a:lnTo>
                  <a:lnTo>
                    <a:pt x="92927" y="55605"/>
                  </a:lnTo>
                  <a:lnTo>
                    <a:pt x="102705" y="83322"/>
                  </a:lnTo>
                  <a:lnTo>
                    <a:pt x="106900" y="84511"/>
                  </a:lnTo>
                  <a:lnTo>
                    <a:pt x="120000" y="120000"/>
                  </a:lnTo>
                  <a:cubicBezTo>
                    <a:pt x="120000" y="120000"/>
                    <a:pt x="0" y="120000"/>
                    <a:pt x="0" y="120000"/>
                  </a:cubicBezTo>
                  <a:close/>
                </a:path>
              </a:pathLst>
            </a:custGeom>
            <a:gradFill>
              <a:gsLst>
                <a:gs pos="0">
                  <a:srgbClr val="00B2A9"/>
                </a:gs>
                <a:gs pos="61890">
                  <a:srgbClr val="00A59C"/>
                </a:gs>
                <a:gs pos="100000">
                  <a:srgbClr val="00979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0" name="Google Shape;150;p23"/>
            <p:cNvPicPr preferRelativeResize="0"/>
            <p:nvPr/>
          </p:nvPicPr>
          <p:blipFill rotWithShape="1">
            <a:blip r:embed="rId3">
              <a:alphaModFix amt="18400"/>
            </a:blip>
            <a:srcRect l="16128" t="1550" r="56760" b="1550"/>
            <a:stretch/>
          </p:blipFill>
          <p:spPr>
            <a:xfrm>
              <a:off x="0" y="0"/>
              <a:ext cx="18783600" cy="1100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2627" y="0"/>
                  </a:moveTo>
                  <a:lnTo>
                    <a:pt x="69955" y="3311"/>
                  </a:lnTo>
                  <a:lnTo>
                    <a:pt x="62005" y="583"/>
                  </a:lnTo>
                  <a:lnTo>
                    <a:pt x="42866" y="37177"/>
                  </a:lnTo>
                  <a:lnTo>
                    <a:pt x="23594" y="53350"/>
                  </a:lnTo>
                  <a:lnTo>
                    <a:pt x="15166" y="83766"/>
                  </a:lnTo>
                  <a:lnTo>
                    <a:pt x="12838" y="83766"/>
                  </a:lnTo>
                  <a:lnTo>
                    <a:pt x="10744" y="92261"/>
                  </a:lnTo>
                  <a:lnTo>
                    <a:pt x="5761" y="89577"/>
                  </a:lnTo>
                  <a:lnTo>
                    <a:pt x="0" y="120000"/>
                  </a:lnTo>
                  <a:cubicBezTo>
                    <a:pt x="0" y="120000"/>
                    <a:pt x="120000" y="120000"/>
                    <a:pt x="120000" y="120000"/>
                  </a:cubicBezTo>
                  <a:lnTo>
                    <a:pt x="106900" y="84511"/>
                  </a:lnTo>
                  <a:lnTo>
                    <a:pt x="102705" y="83322"/>
                  </a:lnTo>
                  <a:lnTo>
                    <a:pt x="92927" y="55605"/>
                  </a:lnTo>
                  <a:lnTo>
                    <a:pt x="87788" y="59666"/>
                  </a:lnTo>
                  <a:lnTo>
                    <a:pt x="78077" y="18488"/>
                  </a:lnTo>
                  <a:lnTo>
                    <a:pt x="72627" y="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51" name="Google Shape;151;p23"/>
            <p:cNvSpPr/>
            <p:nvPr/>
          </p:nvSpPr>
          <p:spPr>
            <a:xfrm>
              <a:off x="6718541" y="45704"/>
              <a:ext cx="3063900" cy="335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305" y="0"/>
                  </a:moveTo>
                  <a:lnTo>
                    <a:pt x="120000" y="70483"/>
                  </a:lnTo>
                  <a:lnTo>
                    <a:pt x="0" y="120000"/>
                  </a:lnTo>
                  <a:cubicBezTo>
                    <a:pt x="0" y="120000"/>
                    <a:pt x="117305" y="0"/>
                    <a:pt x="117305" y="0"/>
                  </a:cubicBezTo>
                  <a:close/>
                </a:path>
              </a:pathLst>
            </a:custGeom>
            <a:gradFill>
              <a:gsLst>
                <a:gs pos="0">
                  <a:srgbClr val="009790"/>
                </a:gs>
                <a:gs pos="38110">
                  <a:srgbClr val="00A59C"/>
                </a:gs>
                <a:gs pos="100000">
                  <a:srgbClr val="00B2A9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0" y="3404975"/>
              <a:ext cx="6710400" cy="7596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9233" y="42050"/>
                  </a:moveTo>
                  <a:lnTo>
                    <a:pt x="105144" y="32583"/>
                  </a:lnTo>
                  <a:lnTo>
                    <a:pt x="120000" y="0"/>
                  </a:lnTo>
                  <a:lnTo>
                    <a:pt x="66038" y="23427"/>
                  </a:lnTo>
                  <a:lnTo>
                    <a:pt x="42455" y="67500"/>
                  </a:lnTo>
                  <a:lnTo>
                    <a:pt x="35938" y="67500"/>
                  </a:lnTo>
                  <a:lnTo>
                    <a:pt x="30072" y="79811"/>
                  </a:lnTo>
                  <a:lnTo>
                    <a:pt x="16133" y="75922"/>
                  </a:lnTo>
                  <a:lnTo>
                    <a:pt x="0" y="120000"/>
                  </a:lnTo>
                  <a:lnTo>
                    <a:pt x="40955" y="120000"/>
                  </a:lnTo>
                  <a:lnTo>
                    <a:pt x="70922" y="89988"/>
                  </a:lnTo>
                  <a:cubicBezTo>
                    <a:pt x="70922" y="89988"/>
                    <a:pt x="79233" y="42050"/>
                    <a:pt x="79233" y="42050"/>
                  </a:cubicBezTo>
                  <a:close/>
                </a:path>
              </a:pathLst>
            </a:custGeom>
            <a:gradFill>
              <a:gsLst>
                <a:gs pos="0">
                  <a:srgbClr val="009C95"/>
                </a:gs>
                <a:gs pos="100000">
                  <a:srgbClr val="007F78"/>
                </a:gs>
              </a:gsLst>
              <a:lin ang="6133628" scaled="0"/>
            </a:gra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1770741" y="4890367"/>
              <a:ext cx="1318800" cy="279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94972" y="94272"/>
                  </a:lnTo>
                  <a:lnTo>
                    <a:pt x="0" y="120000"/>
                  </a:lnTo>
                  <a:cubicBezTo>
                    <a:pt x="0" y="120000"/>
                    <a:pt x="120000" y="0"/>
                    <a:pt x="120000" y="0"/>
                  </a:cubicBezTo>
                  <a:close/>
                </a:path>
              </a:pathLst>
            </a:custGeom>
            <a:solidFill>
              <a:srgbClr val="007F79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3610645" y="5027481"/>
              <a:ext cx="4531200" cy="597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7961" y="0"/>
                  </a:moveTo>
                  <a:lnTo>
                    <a:pt x="120000" y="43655"/>
                  </a:lnTo>
                  <a:lnTo>
                    <a:pt x="76561" y="91961"/>
                  </a:lnTo>
                  <a:lnTo>
                    <a:pt x="20088" y="103944"/>
                  </a:lnTo>
                  <a:lnTo>
                    <a:pt x="0" y="120000"/>
                  </a:lnTo>
                  <a:lnTo>
                    <a:pt x="35838" y="76744"/>
                  </a:lnTo>
                  <a:lnTo>
                    <a:pt x="76016" y="63916"/>
                  </a:lnTo>
                  <a:lnTo>
                    <a:pt x="94477" y="43655"/>
                  </a:lnTo>
                  <a:cubicBezTo>
                    <a:pt x="94477" y="43655"/>
                    <a:pt x="97961" y="0"/>
                    <a:pt x="97961" y="0"/>
                  </a:cubicBezTo>
                  <a:close/>
                </a:path>
              </a:pathLst>
            </a:custGeom>
            <a:gradFill>
              <a:gsLst>
                <a:gs pos="0">
                  <a:srgbClr val="009C95"/>
                </a:gs>
                <a:gs pos="100000">
                  <a:srgbClr val="007F78"/>
                </a:gs>
              </a:gsLst>
              <a:lin ang="6133628" scaled="0"/>
            </a:gra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9712179" y="45704"/>
              <a:ext cx="1245300" cy="598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82733" y="120000"/>
                  </a:lnTo>
                  <a:lnTo>
                    <a:pt x="120000" y="50227"/>
                  </a:lnTo>
                  <a:cubicBezTo>
                    <a:pt x="120000" y="50227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64CCC9"/>
                </a:gs>
                <a:gs pos="100000">
                  <a:srgbClr val="00B2A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10946196" y="0"/>
              <a:ext cx="2790600" cy="6524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961" y="0"/>
                  </a:moveTo>
                  <a:lnTo>
                    <a:pt x="3544" y="48238"/>
                  </a:lnTo>
                  <a:lnTo>
                    <a:pt x="0" y="62722"/>
                  </a:lnTo>
                  <a:lnTo>
                    <a:pt x="41083" y="67238"/>
                  </a:lnTo>
                  <a:lnTo>
                    <a:pt x="42388" y="86505"/>
                  </a:lnTo>
                  <a:lnTo>
                    <a:pt x="42388" y="120000"/>
                  </a:lnTo>
                  <a:lnTo>
                    <a:pt x="120000" y="100661"/>
                  </a:lnTo>
                  <a:lnTo>
                    <a:pt x="54655" y="31188"/>
                  </a:lnTo>
                  <a:cubicBezTo>
                    <a:pt x="54655" y="31188"/>
                    <a:pt x="17961" y="0"/>
                    <a:pt x="17961" y="0"/>
                  </a:cubicBezTo>
                  <a:close/>
                </a:path>
              </a:pathLst>
            </a:custGeom>
            <a:gradFill>
              <a:gsLst>
                <a:gs pos="0">
                  <a:srgbClr val="64CCC9"/>
                </a:gs>
                <a:gs pos="100000">
                  <a:srgbClr val="00B2A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14488283" y="5096037"/>
              <a:ext cx="1577700" cy="3116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550" y="0"/>
                  </a:moveTo>
                  <a:lnTo>
                    <a:pt x="0" y="120000"/>
                  </a:lnTo>
                  <a:lnTo>
                    <a:pt x="120000" y="97888"/>
                  </a:lnTo>
                  <a:cubicBezTo>
                    <a:pt x="120000" y="97888"/>
                    <a:pt x="3550" y="0"/>
                    <a:pt x="3550" y="0"/>
                  </a:cubicBezTo>
                  <a:close/>
                </a:path>
              </a:pathLst>
            </a:custGeom>
            <a:gradFill>
              <a:gsLst>
                <a:gs pos="0">
                  <a:srgbClr val="64CCC9"/>
                </a:gs>
                <a:gs pos="100000">
                  <a:srgbClr val="00B2A9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11913692" y="5461672"/>
              <a:ext cx="1804800" cy="198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30583"/>
                  </a:lnTo>
                  <a:lnTo>
                    <a:pt x="2722" y="120000"/>
                  </a:lnTo>
                  <a:cubicBezTo>
                    <a:pt x="2722" y="120000"/>
                    <a:pt x="120000" y="0"/>
                    <a:pt x="120000" y="0"/>
                  </a:cubicBezTo>
                  <a:close/>
                </a:path>
              </a:pathLst>
            </a:custGeom>
            <a:gradFill>
              <a:gsLst>
                <a:gs pos="0">
                  <a:srgbClr val="009790"/>
                </a:gs>
                <a:gs pos="27980">
                  <a:srgbClr val="009790"/>
                </a:gs>
                <a:gs pos="55430">
                  <a:srgbClr val="00A59C"/>
                </a:gs>
                <a:gs pos="100000">
                  <a:srgbClr val="00B2A9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9" name="Google Shape;15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97661" y="-26733"/>
            <a:ext cx="4404900" cy="69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388659" y="-779924"/>
            <a:ext cx="17898000" cy="7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88284" y="-90233"/>
            <a:ext cx="2289600" cy="69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 - Segue Slide - White">
  <p:cSld name="Segue_slide_2">
    <p:bg>
      <p:bgPr>
        <a:solidFill>
          <a:srgbClr val="178BD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4" descr="Salesforce Corporate PowerPoint Template - Official_Chatter Version_Sept16_Google Slides Source_SHORTER.003.jpe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93"/>
            <a:ext cx="12188827" cy="685621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 txBox="1">
            <a:spLocks noGrp="1"/>
          </p:cNvSpPr>
          <p:nvPr>
            <p:ph type="ctrTitle"/>
          </p:nvPr>
        </p:nvSpPr>
        <p:spPr>
          <a:xfrm>
            <a:off x="529988" y="1926285"/>
            <a:ext cx="10413300" cy="19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 sz="3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3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3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 sz="3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457131" marR="0" lvl="5" indent="-10153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3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914261" marR="0" lvl="6" indent="-10146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3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1371393" marR="0" lvl="7" indent="-10139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 sz="3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1828525" marR="0" lvl="8" indent="-1013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3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body" idx="1"/>
          </p:nvPr>
        </p:nvSpPr>
        <p:spPr>
          <a:xfrm>
            <a:off x="529988" y="3850525"/>
            <a:ext cx="10420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000"/>
              <a:buFont typeface="Arial"/>
              <a:buNone/>
              <a:defRPr sz="2400" b="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000" b="1"/>
            </a:lvl2pPr>
            <a:lvl3pPr marL="1371600" lvl="2" indent="-228600" rtl="0">
              <a:spcBef>
                <a:spcPts val="300"/>
              </a:spcBef>
              <a:spcAft>
                <a:spcPts val="0"/>
              </a:spcAft>
              <a:buSzPts val="1400"/>
              <a:buFont typeface="Arial"/>
              <a:buNone/>
              <a:defRPr sz="1900" b="1"/>
            </a:lvl3pPr>
            <a:lvl4pPr marL="1828800" lvl="3" indent="-228600" rtl="0">
              <a:spcBef>
                <a:spcPts val="60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5pPr>
            <a:lvl6pPr marL="2743200" lvl="5" indent="-228600" rtl="0">
              <a:spcBef>
                <a:spcPts val="60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 - Speaker_slide_A">
  <p:cSld name="Speaker_slide_A">
    <p:bg>
      <p:bgPr>
        <a:solidFill>
          <a:srgbClr val="FFFFFF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/>
          <p:nvPr/>
        </p:nvSpPr>
        <p:spPr>
          <a:xfrm rot="-5400000">
            <a:off x="5932096" y="169402"/>
            <a:ext cx="4858500" cy="651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5657"/>
                </a:moveTo>
                <a:lnTo>
                  <a:pt x="120000" y="118660"/>
                </a:lnTo>
                <a:cubicBezTo>
                  <a:pt x="120000" y="119400"/>
                  <a:pt x="119195" y="120000"/>
                  <a:pt x="118202" y="120000"/>
                </a:cubicBezTo>
                <a:lnTo>
                  <a:pt x="1797" y="120000"/>
                </a:lnTo>
                <a:cubicBezTo>
                  <a:pt x="804" y="120000"/>
                  <a:pt x="0" y="119400"/>
                  <a:pt x="0" y="118660"/>
                </a:cubicBezTo>
                <a:lnTo>
                  <a:pt x="0" y="5657"/>
                </a:lnTo>
                <a:cubicBezTo>
                  <a:pt x="0" y="4917"/>
                  <a:pt x="804" y="4317"/>
                  <a:pt x="1797" y="4317"/>
                </a:cubicBezTo>
                <a:lnTo>
                  <a:pt x="55787" y="4317"/>
                </a:lnTo>
                <a:lnTo>
                  <a:pt x="60039" y="0"/>
                </a:lnTo>
                <a:lnTo>
                  <a:pt x="64290" y="4317"/>
                </a:lnTo>
                <a:lnTo>
                  <a:pt x="118202" y="4317"/>
                </a:lnTo>
                <a:cubicBezTo>
                  <a:pt x="119195" y="4317"/>
                  <a:pt x="120000" y="4917"/>
                  <a:pt x="120000" y="5657"/>
                </a:cubicBezTo>
                <a:close/>
              </a:path>
            </a:pathLst>
          </a:custGeom>
          <a:solidFill>
            <a:srgbClr val="148DD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700" b="0" i="0" u="none" strike="noStrike" cap="none">
              <a:solidFill>
                <a:srgbClr val="00A1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5"/>
          <p:cNvSpPr txBox="1">
            <a:spLocks noGrp="1"/>
          </p:cNvSpPr>
          <p:nvPr>
            <p:ph type="ctrTitle"/>
          </p:nvPr>
        </p:nvSpPr>
        <p:spPr>
          <a:xfrm>
            <a:off x="5909480" y="1596788"/>
            <a:ext cx="5138400" cy="19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31" marR="0" lvl="5" indent="-101531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261" marR="0" lvl="6" indent="-101461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393" marR="0" lvl="7" indent="-101393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525" marR="0" lvl="8" indent="-101325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body" idx="1"/>
          </p:nvPr>
        </p:nvSpPr>
        <p:spPr>
          <a:xfrm>
            <a:off x="5909217" y="3602410"/>
            <a:ext cx="5145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2000" b="1">
                <a:solidFill>
                  <a:srgbClr val="FFFFFF"/>
                </a:solidFill>
              </a:defRPr>
            </a:lvl2pPr>
            <a:lvl3pPr marL="1371600" lvl="2" indent="-228600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900" b="1">
                <a:solidFill>
                  <a:srgbClr val="FFFFFF"/>
                </a:solidFill>
              </a:defRPr>
            </a:lvl3pPr>
            <a:lvl4pPr marL="1828800" lvl="3" indent="-2286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600" b="1">
                <a:solidFill>
                  <a:srgbClr val="FFFFFF"/>
                </a:solidFill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600" b="1">
                <a:solidFill>
                  <a:srgbClr val="FFFFFF"/>
                </a:solidFill>
              </a:defRPr>
            </a:lvl5pPr>
            <a:lvl6pPr marL="2743200" lvl="5" indent="-2286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600" b="1">
                <a:solidFill>
                  <a:srgbClr val="FFFFFF"/>
                </a:solidFill>
              </a:defRPr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600" b="1">
                <a:solidFill>
                  <a:srgbClr val="FFFFFF"/>
                </a:solidFill>
              </a:defRPr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600" b="1">
                <a:solidFill>
                  <a:srgbClr val="FFFFFF"/>
                </a:solidFill>
              </a:defRPr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6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 -  Speaker Slide B">
  <p:cSld name="Speaker_slide_A_1">
    <p:bg>
      <p:bgPr>
        <a:solidFill>
          <a:srgbClr val="032750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6" descr="Slide04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66"/>
            <a:ext cx="12188828" cy="685647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6"/>
          <p:cNvSpPr txBox="1">
            <a:spLocks noGrp="1"/>
          </p:cNvSpPr>
          <p:nvPr>
            <p:ph type="ctrTitle"/>
          </p:nvPr>
        </p:nvSpPr>
        <p:spPr>
          <a:xfrm>
            <a:off x="1778526" y="2034500"/>
            <a:ext cx="4211100" cy="19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-228600" algn="l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-228600" algn="l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-2286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-228600" algn="l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31" marR="0" lvl="5" indent="-241231" algn="l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261" marR="0" lvl="6" indent="-241161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393" marR="0" lvl="7" indent="-241093" algn="l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525" marR="0" lvl="8" indent="-241025" algn="l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ctrTitle" idx="2"/>
          </p:nvPr>
        </p:nvSpPr>
        <p:spPr>
          <a:xfrm>
            <a:off x="1854725" y="3687450"/>
            <a:ext cx="4211100" cy="15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592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E592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-152400" algn="l" rtl="0">
              <a:spcBef>
                <a:spcPts val="0"/>
              </a:spcBef>
              <a:spcAft>
                <a:spcPts val="0"/>
              </a:spcAft>
              <a:buClr>
                <a:srgbClr val="8E592C"/>
              </a:buClr>
              <a:buSzPts val="2400"/>
              <a:buChar char="○"/>
              <a:defRPr sz="2400" b="0" i="0" u="none" strike="noStrike" cap="none">
                <a:solidFill>
                  <a:srgbClr val="8E592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-152400" algn="l" rtl="0">
              <a:spcBef>
                <a:spcPts val="0"/>
              </a:spcBef>
              <a:spcAft>
                <a:spcPts val="0"/>
              </a:spcAft>
              <a:buClr>
                <a:srgbClr val="8E592C"/>
              </a:buClr>
              <a:buSzPts val="2400"/>
              <a:buChar char="■"/>
              <a:defRPr sz="2400" b="0" i="0" u="none" strike="noStrike" cap="none">
                <a:solidFill>
                  <a:srgbClr val="8E592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-152400" algn="l" rtl="0">
              <a:spcBef>
                <a:spcPts val="0"/>
              </a:spcBef>
              <a:spcAft>
                <a:spcPts val="0"/>
              </a:spcAft>
              <a:buClr>
                <a:srgbClr val="8E592C"/>
              </a:buClr>
              <a:buSzPts val="2400"/>
              <a:buChar char="●"/>
              <a:defRPr sz="2400" b="0" i="0" u="none" strike="noStrike" cap="none">
                <a:solidFill>
                  <a:srgbClr val="8E592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-152400" algn="l" rtl="0">
              <a:spcBef>
                <a:spcPts val="0"/>
              </a:spcBef>
              <a:spcAft>
                <a:spcPts val="0"/>
              </a:spcAft>
              <a:buClr>
                <a:srgbClr val="8E592C"/>
              </a:buClr>
              <a:buSzPts val="2400"/>
              <a:buChar char="○"/>
              <a:defRPr sz="2400" b="0" i="0" u="none" strike="noStrike" cap="none">
                <a:solidFill>
                  <a:srgbClr val="8E592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31" marR="0" lvl="5" indent="-165031" algn="l" rtl="0">
              <a:spcBef>
                <a:spcPts val="0"/>
              </a:spcBef>
              <a:spcAft>
                <a:spcPts val="0"/>
              </a:spcAft>
              <a:buClr>
                <a:srgbClr val="8E592C"/>
              </a:buClr>
              <a:buSzPts val="2400"/>
              <a:buChar char="■"/>
              <a:defRPr sz="2400" b="0" i="0" u="none" strike="noStrike" cap="none">
                <a:solidFill>
                  <a:srgbClr val="8E592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261" marR="0" lvl="6" indent="-164961" algn="l" rtl="0">
              <a:spcBef>
                <a:spcPts val="0"/>
              </a:spcBef>
              <a:spcAft>
                <a:spcPts val="0"/>
              </a:spcAft>
              <a:buClr>
                <a:srgbClr val="8E592C"/>
              </a:buClr>
              <a:buSzPts val="2400"/>
              <a:buChar char="●"/>
              <a:defRPr sz="2400" b="0" i="0" u="none" strike="noStrike" cap="none">
                <a:solidFill>
                  <a:srgbClr val="8E592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393" marR="0" lvl="7" indent="-164893" algn="l" rtl="0">
              <a:spcBef>
                <a:spcPts val="0"/>
              </a:spcBef>
              <a:spcAft>
                <a:spcPts val="0"/>
              </a:spcAft>
              <a:buClr>
                <a:srgbClr val="8E592C"/>
              </a:buClr>
              <a:buSzPts val="2400"/>
              <a:buChar char="○"/>
              <a:defRPr sz="2400" b="0" i="0" u="none" strike="noStrike" cap="none">
                <a:solidFill>
                  <a:srgbClr val="8E592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525" marR="0" lvl="8" indent="-164825" algn="l" rtl="0">
              <a:spcBef>
                <a:spcPts val="0"/>
              </a:spcBef>
              <a:spcAft>
                <a:spcPts val="0"/>
              </a:spcAft>
              <a:buClr>
                <a:srgbClr val="8E592C"/>
              </a:buClr>
              <a:buSzPts val="2400"/>
              <a:buChar char="■"/>
              <a:defRPr sz="2400" b="0" i="0" u="none" strike="noStrike" cap="none">
                <a:solidFill>
                  <a:srgbClr val="8E592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 - Basic_dark">
  <p:cSld name="Basic_dark">
    <p:bg>
      <p:bgPr>
        <a:solidFill>
          <a:srgbClr val="178BD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>
            <a:spLocks noGrp="1"/>
          </p:cNvSpPr>
          <p:nvPr>
            <p:ph type="title"/>
          </p:nvPr>
        </p:nvSpPr>
        <p:spPr>
          <a:xfrm>
            <a:off x="571500" y="139701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body" idx="1"/>
          </p:nvPr>
        </p:nvSpPr>
        <p:spPr>
          <a:xfrm>
            <a:off x="571500" y="1712711"/>
            <a:ext cx="11045700" cy="4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body" idx="2"/>
          </p:nvPr>
        </p:nvSpPr>
        <p:spPr>
          <a:xfrm>
            <a:off x="571500" y="1078991"/>
            <a:ext cx="11046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2000" b="1">
                <a:solidFill>
                  <a:srgbClr val="FFFFFF"/>
                </a:solidFill>
              </a:defRPr>
            </a:lvl2pPr>
            <a:lvl3pPr marL="1371600" lvl="2" indent="-228600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900" b="1">
                <a:solidFill>
                  <a:srgbClr val="FFFFFF"/>
                </a:solidFill>
              </a:defRPr>
            </a:lvl3pPr>
            <a:lvl4pPr marL="1828800" lvl="3" indent="-2286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600" b="1">
                <a:solidFill>
                  <a:srgbClr val="FFFFFF"/>
                </a:solidFill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600" b="1">
                <a:solidFill>
                  <a:srgbClr val="FFFFFF"/>
                </a:solidFill>
              </a:defRPr>
            </a:lvl5pPr>
            <a:lvl6pPr marL="2743200" lvl="5" indent="-2286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600" b="1">
                <a:solidFill>
                  <a:srgbClr val="FFFFFF"/>
                </a:solidFill>
              </a:defRPr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600" b="1">
                <a:solidFill>
                  <a:srgbClr val="FFFFFF"/>
                </a:solidFill>
              </a:defRPr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600" b="1">
                <a:solidFill>
                  <a:srgbClr val="FFFFFF"/>
                </a:solidFill>
              </a:defRPr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6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ftr" idx="11"/>
          </p:nvPr>
        </p:nvSpPr>
        <p:spPr>
          <a:xfrm>
            <a:off x="577850" y="6498167"/>
            <a:ext cx="10587000" cy="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5BA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AFB5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31" marR="0" lvl="1" indent="-126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261" marR="0" lvl="2" indent="-125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393" marR="0" lvl="3" indent="-124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525" marR="0" lvl="4" indent="-12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657" marR="0" lvl="5" indent="-123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788" marR="0" lvl="6" indent="-12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918" marR="0" lvl="7" indent="-1221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050" marR="0" lvl="8" indent="-12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Y Customer_Hero_A">
  <p:cSld name="Customer_Hero_A_2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/>
          <p:nvPr/>
        </p:nvSpPr>
        <p:spPr>
          <a:xfrm>
            <a:off x="-2" y="0"/>
            <a:ext cx="12188700" cy="68580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8"/>
          <p:cNvSpPr/>
          <p:nvPr/>
        </p:nvSpPr>
        <p:spPr>
          <a:xfrm rot="10800000" flipH="1">
            <a:off x="9774057" y="84"/>
            <a:ext cx="2414700" cy="685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8"/>
          <p:cNvSpPr/>
          <p:nvPr/>
        </p:nvSpPr>
        <p:spPr>
          <a:xfrm>
            <a:off x="-1" y="-4859"/>
            <a:ext cx="12188700" cy="2432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652269" y="2829303"/>
            <a:ext cx="9004200" cy="9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body" idx="1"/>
          </p:nvPr>
        </p:nvSpPr>
        <p:spPr>
          <a:xfrm>
            <a:off x="697287" y="4404281"/>
            <a:ext cx="4251900" cy="21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rtl="0">
              <a:spcBef>
                <a:spcPts val="2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28"/>
          <p:cNvSpPr txBox="1">
            <a:spLocks noGrp="1"/>
          </p:cNvSpPr>
          <p:nvPr>
            <p:ph type="body" idx="2"/>
          </p:nvPr>
        </p:nvSpPr>
        <p:spPr>
          <a:xfrm>
            <a:off x="2376600" y="-4850"/>
            <a:ext cx="9004200" cy="2432100"/>
          </a:xfrm>
          <a:prstGeom prst="rect">
            <a:avLst/>
          </a:prstGeom>
          <a:gradFill>
            <a:gsLst>
              <a:gs pos="0">
                <a:schemeClr val="dk2"/>
              </a:gs>
              <a:gs pos="58999">
                <a:schemeClr val="dk2"/>
              </a:gs>
              <a:gs pos="100000">
                <a:srgbClr val="19325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28"/>
          <p:cNvSpPr/>
          <p:nvPr/>
        </p:nvSpPr>
        <p:spPr>
          <a:xfrm rot="10800000" flipH="1">
            <a:off x="550808" y="924065"/>
            <a:ext cx="1725600" cy="1730400"/>
          </a:xfrm>
          <a:prstGeom prst="roundRect">
            <a:avLst>
              <a:gd name="adj" fmla="val 10076"/>
            </a:avLst>
          </a:prstGeom>
          <a:solidFill>
            <a:schemeClr val="lt1"/>
          </a:solidFill>
          <a:ln>
            <a:noFill/>
          </a:ln>
          <a:effectLst>
            <a:outerShdw blurRad="346075" sx="93000" sy="93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8"/>
          <p:cNvSpPr>
            <a:spLocks noGrp="1"/>
          </p:cNvSpPr>
          <p:nvPr>
            <p:ph type="pic" idx="3"/>
          </p:nvPr>
        </p:nvSpPr>
        <p:spPr>
          <a:xfrm>
            <a:off x="527633" y="914400"/>
            <a:ext cx="1755900" cy="1737300"/>
          </a:xfrm>
          <a:prstGeom prst="roundRect">
            <a:avLst>
              <a:gd name="adj" fmla="val 1090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​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562" marR="0" lvl="1" indent="-182562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65125" marR="0" lvl="2" indent="-18732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47687" marR="0" lvl="3" indent="-19208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body" idx="4"/>
          </p:nvPr>
        </p:nvSpPr>
        <p:spPr>
          <a:xfrm>
            <a:off x="5302760" y="4395125"/>
            <a:ext cx="4251900" cy="21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rgbClr val="7C86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C86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C86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rgbClr val="7C86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7C86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9" name="Google Shape;189;p28" descr="Salesforce 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17542" y="6170938"/>
            <a:ext cx="62760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8"/>
          <p:cNvSpPr txBox="1">
            <a:spLocks noGrp="1"/>
          </p:cNvSpPr>
          <p:nvPr>
            <p:ph type="body" idx="5"/>
          </p:nvPr>
        </p:nvSpPr>
        <p:spPr>
          <a:xfrm>
            <a:off x="548786" y="3836644"/>
            <a:ext cx="42519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​"/>
              <a:defRPr sz="1800" b="1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body" idx="6"/>
          </p:nvPr>
        </p:nvSpPr>
        <p:spPr>
          <a:xfrm>
            <a:off x="5161679" y="3836644"/>
            <a:ext cx="42519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​"/>
              <a:defRPr sz="1800" b="1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X Customer_Hero_B">
  <p:cSld name="Customer_Hero_A_2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/>
          <p:nvPr/>
        </p:nvSpPr>
        <p:spPr>
          <a:xfrm>
            <a:off x="-2" y="0"/>
            <a:ext cx="12188700" cy="68580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9"/>
          <p:cNvSpPr/>
          <p:nvPr/>
        </p:nvSpPr>
        <p:spPr>
          <a:xfrm rot="10800000" flipH="1">
            <a:off x="9774057" y="84"/>
            <a:ext cx="2414700" cy="685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9"/>
          <p:cNvSpPr/>
          <p:nvPr/>
        </p:nvSpPr>
        <p:spPr>
          <a:xfrm>
            <a:off x="-1" y="-4859"/>
            <a:ext cx="12188700" cy="2432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9"/>
          <p:cNvSpPr txBox="1">
            <a:spLocks noGrp="1"/>
          </p:cNvSpPr>
          <p:nvPr>
            <p:ph type="title"/>
          </p:nvPr>
        </p:nvSpPr>
        <p:spPr>
          <a:xfrm>
            <a:off x="652269" y="2829303"/>
            <a:ext cx="9004200" cy="9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body" idx="1"/>
          </p:nvPr>
        </p:nvSpPr>
        <p:spPr>
          <a:xfrm>
            <a:off x="697287" y="4404281"/>
            <a:ext cx="4251900" cy="21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rtl="0">
              <a:spcBef>
                <a:spcPts val="2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29"/>
          <p:cNvSpPr/>
          <p:nvPr/>
        </p:nvSpPr>
        <p:spPr>
          <a:xfrm rot="10800000" flipH="1">
            <a:off x="550808" y="924065"/>
            <a:ext cx="1725600" cy="1730400"/>
          </a:xfrm>
          <a:prstGeom prst="roundRect">
            <a:avLst>
              <a:gd name="adj" fmla="val 10076"/>
            </a:avLst>
          </a:prstGeom>
          <a:solidFill>
            <a:schemeClr val="lt1"/>
          </a:solidFill>
          <a:ln>
            <a:noFill/>
          </a:ln>
          <a:effectLst>
            <a:outerShdw blurRad="346075" sx="93000" sy="93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9"/>
          <p:cNvSpPr>
            <a:spLocks noGrp="1"/>
          </p:cNvSpPr>
          <p:nvPr>
            <p:ph type="pic" idx="2"/>
          </p:nvPr>
        </p:nvSpPr>
        <p:spPr>
          <a:xfrm>
            <a:off x="527633" y="914400"/>
            <a:ext cx="1755900" cy="1737300"/>
          </a:xfrm>
          <a:prstGeom prst="roundRect">
            <a:avLst>
              <a:gd name="adj" fmla="val 1090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​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562" marR="0" lvl="1" indent="-182562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65125" marR="0" lvl="2" indent="-18732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47687" marR="0" lvl="3" indent="-19208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Google Shape;200;p29"/>
          <p:cNvSpPr txBox="1">
            <a:spLocks noGrp="1"/>
          </p:cNvSpPr>
          <p:nvPr>
            <p:ph type="body" idx="3"/>
          </p:nvPr>
        </p:nvSpPr>
        <p:spPr>
          <a:xfrm>
            <a:off x="5302760" y="4395125"/>
            <a:ext cx="4251900" cy="21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rgbClr val="7C86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C86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C86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rgbClr val="7C86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7C86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1" name="Google Shape;201;p29" descr="Salesforce 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17542" y="6170938"/>
            <a:ext cx="62760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 txBox="1">
            <a:spLocks noGrp="1"/>
          </p:cNvSpPr>
          <p:nvPr>
            <p:ph type="body" idx="4"/>
          </p:nvPr>
        </p:nvSpPr>
        <p:spPr>
          <a:xfrm>
            <a:off x="548786" y="3836644"/>
            <a:ext cx="42519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​"/>
              <a:defRPr sz="1800" b="1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body" idx="5"/>
          </p:nvPr>
        </p:nvSpPr>
        <p:spPr>
          <a:xfrm>
            <a:off x="5161679" y="3836644"/>
            <a:ext cx="42519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​"/>
              <a:defRPr sz="1800" b="1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">
  <p:cSld name="Customer_Hero_B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>
            <a:spLocks noGrp="1"/>
          </p:cNvSpPr>
          <p:nvPr>
            <p:ph type="pic" idx="2"/>
          </p:nvPr>
        </p:nvSpPr>
        <p:spPr>
          <a:xfrm>
            <a:off x="0" y="0"/>
            <a:ext cx="12204300" cy="350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562" marR="0" lvl="1" indent="-182562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65125" marR="0" lvl="2" indent="-18732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47687" marR="0" lvl="3" indent="-19208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06" name="Google Shape;206;p30"/>
          <p:cNvGrpSpPr/>
          <p:nvPr/>
        </p:nvGrpSpPr>
        <p:grpSpPr>
          <a:xfrm>
            <a:off x="667503" y="2862023"/>
            <a:ext cx="1586400" cy="1341600"/>
            <a:chOff x="667503" y="2286290"/>
            <a:chExt cx="1586400" cy="1341600"/>
          </a:xfrm>
        </p:grpSpPr>
        <p:sp>
          <p:nvSpPr>
            <p:cNvPr id="207" name="Google Shape;207;p30"/>
            <p:cNvSpPr/>
            <p:nvPr/>
          </p:nvSpPr>
          <p:spPr>
            <a:xfrm rot="10800000">
              <a:off x="667503" y="2286290"/>
              <a:ext cx="1586400" cy="134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056" y="119999"/>
                  </a:moveTo>
                  <a:lnTo>
                    <a:pt x="7943" y="119999"/>
                  </a:lnTo>
                  <a:cubicBezTo>
                    <a:pt x="3556" y="119999"/>
                    <a:pt x="0" y="115795"/>
                    <a:pt x="0" y="110608"/>
                  </a:cubicBezTo>
                  <a:lnTo>
                    <a:pt x="0" y="33959"/>
                  </a:lnTo>
                  <a:cubicBezTo>
                    <a:pt x="0" y="28772"/>
                    <a:pt x="3556" y="24567"/>
                    <a:pt x="7943" y="24567"/>
                  </a:cubicBezTo>
                  <a:lnTo>
                    <a:pt x="44513" y="24567"/>
                  </a:lnTo>
                  <a:lnTo>
                    <a:pt x="60000" y="0"/>
                  </a:lnTo>
                  <a:lnTo>
                    <a:pt x="75485" y="24567"/>
                  </a:lnTo>
                  <a:lnTo>
                    <a:pt x="112056" y="24567"/>
                  </a:lnTo>
                  <a:cubicBezTo>
                    <a:pt x="116443" y="24567"/>
                    <a:pt x="120000" y="28772"/>
                    <a:pt x="120000" y="33959"/>
                  </a:cubicBezTo>
                  <a:lnTo>
                    <a:pt x="120000" y="110608"/>
                  </a:lnTo>
                  <a:cubicBezTo>
                    <a:pt x="120000" y="115795"/>
                    <a:pt x="116443" y="119999"/>
                    <a:pt x="112056" y="11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387350" dist="50800" dir="5400000" sx="104000" sy="104000" algn="ctr" rotWithShape="0">
                <a:srgbClr val="000000">
                  <a:alpha val="1765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Font typeface="Arial"/>
                <a:buNone/>
              </a:pP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0"/>
            <p:cNvSpPr/>
            <p:nvPr/>
          </p:nvSpPr>
          <p:spPr>
            <a:xfrm rot="10800000">
              <a:off x="667503" y="2286290"/>
              <a:ext cx="1586400" cy="134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056" y="119999"/>
                  </a:moveTo>
                  <a:lnTo>
                    <a:pt x="7943" y="119999"/>
                  </a:lnTo>
                  <a:cubicBezTo>
                    <a:pt x="3556" y="119999"/>
                    <a:pt x="0" y="115795"/>
                    <a:pt x="0" y="110608"/>
                  </a:cubicBezTo>
                  <a:lnTo>
                    <a:pt x="0" y="33959"/>
                  </a:lnTo>
                  <a:cubicBezTo>
                    <a:pt x="0" y="28772"/>
                    <a:pt x="3556" y="24567"/>
                    <a:pt x="7943" y="24567"/>
                  </a:cubicBezTo>
                  <a:lnTo>
                    <a:pt x="44513" y="24567"/>
                  </a:lnTo>
                  <a:lnTo>
                    <a:pt x="60000" y="0"/>
                  </a:lnTo>
                  <a:lnTo>
                    <a:pt x="75485" y="24567"/>
                  </a:lnTo>
                  <a:lnTo>
                    <a:pt x="112056" y="24567"/>
                  </a:lnTo>
                  <a:cubicBezTo>
                    <a:pt x="116443" y="24567"/>
                    <a:pt x="120000" y="28772"/>
                    <a:pt x="120000" y="33959"/>
                  </a:cubicBezTo>
                  <a:lnTo>
                    <a:pt x="120000" y="110608"/>
                  </a:lnTo>
                  <a:cubicBezTo>
                    <a:pt x="120000" y="115795"/>
                    <a:pt x="116443" y="119999"/>
                    <a:pt x="112056" y="11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387350" dist="50800" dir="5400000" sx="104000" sy="104000" algn="ctr" rotWithShape="0">
                <a:srgbClr val="000000">
                  <a:alpha val="1765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Font typeface="Arial"/>
                <a:buNone/>
              </a:pP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30"/>
          <p:cNvSpPr>
            <a:spLocks noGrp="1"/>
          </p:cNvSpPr>
          <p:nvPr>
            <p:ph type="pic" idx="3"/>
          </p:nvPr>
        </p:nvSpPr>
        <p:spPr>
          <a:xfrm>
            <a:off x="678355" y="2846717"/>
            <a:ext cx="1586700" cy="1106700"/>
          </a:xfrm>
          <a:prstGeom prst="roundRect">
            <a:avLst>
              <a:gd name="adj" fmla="val 1571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​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562" marR="0" lvl="1" indent="-182562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65125" marR="0" lvl="2" indent="-18732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47687" marR="0" lvl="3" indent="-19208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title"/>
          </p:nvPr>
        </p:nvSpPr>
        <p:spPr>
          <a:xfrm>
            <a:off x="576072" y="3922776"/>
            <a:ext cx="11046000" cy="9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body" idx="1"/>
          </p:nvPr>
        </p:nvSpPr>
        <p:spPr>
          <a:xfrm>
            <a:off x="499872" y="5047488"/>
            <a:ext cx="110460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Char char="​"/>
              <a:defRPr sz="2000" b="0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7C86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_Basic">
  <p:cSld name="Basic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571500" y="139701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571500" y="1688084"/>
            <a:ext cx="110460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2"/>
          </p:nvPr>
        </p:nvSpPr>
        <p:spPr>
          <a:xfrm>
            <a:off x="571500" y="1081136"/>
            <a:ext cx="1104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9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41" name="Google Shape;41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11320" y="6091237"/>
            <a:ext cx="616500" cy="4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X - Thank You_slide">
  <p:cSld name="Thank You_slide">
    <p:bg>
      <p:bgPr>
        <a:solidFill>
          <a:srgbClr val="032750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1" descr="Salesforce Corporate PowerPoint Template - Official_Chatter Version_Sept16_Google Slides Source_SHORTER.027.jpe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93"/>
            <a:ext cx="12188827" cy="6856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 - Thank You_slide 2">
  <p:cSld name="Thank You_slide_1">
    <p:bg>
      <p:bgPr>
        <a:solidFill>
          <a:srgbClr val="032750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2" descr="Slide31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66"/>
            <a:ext cx="12188828" cy="6856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 - Closing Slide">
  <p:cSld name="Logo_Slide">
    <p:bg>
      <p:bgPr>
        <a:solidFill>
          <a:srgbClr val="FFFFFF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22776" y="2259014"/>
            <a:ext cx="33432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3147" y="2258820"/>
            <a:ext cx="3342600" cy="23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 - Drawing Guides">
  <p:cSld name="Drawing Guides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/>
          <p:nvPr/>
        </p:nvSpPr>
        <p:spPr>
          <a:xfrm rot="8100000" flipH="1">
            <a:off x="11244263" y="2025199"/>
            <a:ext cx="364443" cy="3733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4"/>
          <p:cNvSpPr/>
          <p:nvPr/>
        </p:nvSpPr>
        <p:spPr>
          <a:xfrm rot="-8100000">
            <a:off x="732801" y="2025199"/>
            <a:ext cx="364443" cy="3733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4"/>
          <p:cNvSpPr/>
          <p:nvPr/>
        </p:nvSpPr>
        <p:spPr>
          <a:xfrm rot="2700000">
            <a:off x="11244263" y="5638768"/>
            <a:ext cx="364443" cy="3733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4"/>
          <p:cNvSpPr/>
          <p:nvPr/>
        </p:nvSpPr>
        <p:spPr>
          <a:xfrm rot="-2700000" flipH="1">
            <a:off x="732801" y="5638768"/>
            <a:ext cx="364443" cy="3733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4"/>
          <p:cNvSpPr txBox="1"/>
          <p:nvPr/>
        </p:nvSpPr>
        <p:spPr>
          <a:xfrm>
            <a:off x="647700" y="153988"/>
            <a:ext cx="115158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Drawing Guide</a:t>
            </a:r>
            <a:r>
              <a:rPr lang="en-US" sz="3200">
                <a:solidFill>
                  <a:schemeClr val="accent1"/>
                </a:solidFill>
              </a:rPr>
              <a:t>s Alignment</a:t>
            </a:r>
            <a:r>
              <a:rPr lang="en-US"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Tool (Margins)</a:t>
            </a:r>
            <a:endParaRPr/>
          </a:p>
        </p:txBody>
      </p:sp>
      <p:sp>
        <p:nvSpPr>
          <p:cNvPr id="225" name="Google Shape;225;p34"/>
          <p:cNvSpPr/>
          <p:nvPr/>
        </p:nvSpPr>
        <p:spPr>
          <a:xfrm>
            <a:off x="1" y="0"/>
            <a:ext cx="121887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4"/>
          <p:cNvSpPr txBox="1"/>
          <p:nvPr/>
        </p:nvSpPr>
        <p:spPr>
          <a:xfrm>
            <a:off x="7763687" y="2027200"/>
            <a:ext cx="3368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Clr>
                <a:schemeClr val="accent1"/>
              </a:buClr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left and right top and bottom corners only area you should work within on your slides.</a:t>
            </a:r>
            <a:endParaRPr b="1"/>
          </a:p>
        </p:txBody>
      </p:sp>
      <p:sp>
        <p:nvSpPr>
          <p:cNvPr id="227" name="Google Shape;227;p34"/>
          <p:cNvSpPr txBox="1"/>
          <p:nvPr/>
        </p:nvSpPr>
        <p:spPr>
          <a:xfrm>
            <a:off x="1117600" y="2289703"/>
            <a:ext cx="6575400" cy="3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60925" rIns="12185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2000" b="1">
                <a:solidFill>
                  <a:schemeClr val="accent1"/>
                </a:solidFill>
              </a:rPr>
              <a:t>Go into Master Layouts </a:t>
            </a:r>
            <a:r>
              <a:rPr lang="en-US"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Copy and Paste These Lines into your Working </a:t>
            </a:r>
            <a:r>
              <a:rPr lang="en-US" sz="2000" b="1">
                <a:solidFill>
                  <a:schemeClr val="accent1"/>
                </a:solidFill>
              </a:rPr>
              <a:t>Slides </a:t>
            </a:r>
            <a:r>
              <a:rPr lang="en-US"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 Create Guides</a:t>
            </a:r>
            <a:endParaRPr sz="20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</a:pPr>
            <a:r>
              <a:rPr lang="en-US"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Since Google slides does not allow you add Drawing Guides</a:t>
            </a:r>
            <a:r>
              <a:rPr lang="en-US" sz="1600">
                <a:solidFill>
                  <a:schemeClr val="accent2"/>
                </a:solidFill>
              </a:rPr>
              <a:t>,</a:t>
            </a:r>
            <a:r>
              <a:rPr lang="en-US"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>
                <a:solidFill>
                  <a:schemeClr val="accent2"/>
                </a:solidFill>
              </a:rPr>
              <a:t>y</a:t>
            </a:r>
            <a:r>
              <a:rPr lang="en-US"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ou can go into this Master slide, copy these orange lines, paste them into the slide you are working on, align content and delete. </a:t>
            </a:r>
            <a:endParaRPr/>
          </a:p>
        </p:txBody>
      </p:sp>
      <p:grpSp>
        <p:nvGrpSpPr>
          <p:cNvPr id="228" name="Google Shape;228;p34"/>
          <p:cNvGrpSpPr/>
          <p:nvPr/>
        </p:nvGrpSpPr>
        <p:grpSpPr>
          <a:xfrm>
            <a:off x="0" y="-1588"/>
            <a:ext cx="12188700" cy="6859590"/>
            <a:chOff x="1" y="-1588"/>
            <a:chExt cx="12188700" cy="6859590"/>
          </a:xfrm>
        </p:grpSpPr>
        <p:cxnSp>
          <p:nvCxnSpPr>
            <p:cNvPr id="229" name="Google Shape;229;p34"/>
            <p:cNvCxnSpPr/>
            <p:nvPr/>
          </p:nvCxnSpPr>
          <p:spPr>
            <a:xfrm>
              <a:off x="657225" y="2"/>
              <a:ext cx="0" cy="68580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" name="Google Shape;230;p34"/>
            <p:cNvCxnSpPr/>
            <p:nvPr/>
          </p:nvCxnSpPr>
          <p:spPr>
            <a:xfrm>
              <a:off x="11618913" y="-1588"/>
              <a:ext cx="0" cy="68580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" name="Google Shape;231;p34"/>
            <p:cNvCxnSpPr/>
            <p:nvPr/>
          </p:nvCxnSpPr>
          <p:spPr>
            <a:xfrm rot="10800000">
              <a:off x="6094351" y="-102066"/>
              <a:ext cx="0" cy="1218870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2" name="Google Shape;232;p34"/>
            <p:cNvCxnSpPr/>
            <p:nvPr/>
          </p:nvCxnSpPr>
          <p:spPr>
            <a:xfrm rot="10800000">
              <a:off x="6094351" y="-4107799"/>
              <a:ext cx="0" cy="121887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" name="Google Shape;233;p34"/>
            <p:cNvCxnSpPr/>
            <p:nvPr/>
          </p:nvCxnSpPr>
          <p:spPr>
            <a:xfrm rot="10800000">
              <a:off x="6094351" y="-5567300"/>
              <a:ext cx="0" cy="121887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" name="Google Shape;234;p34"/>
            <p:cNvCxnSpPr/>
            <p:nvPr/>
          </p:nvCxnSpPr>
          <p:spPr>
            <a:xfrm rot="10800000">
              <a:off x="6094351" y="-4626442"/>
              <a:ext cx="0" cy="121887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5" name="Google Shape;235;p34"/>
            <p:cNvCxnSpPr/>
            <p:nvPr/>
          </p:nvCxnSpPr>
          <p:spPr>
            <a:xfrm rot="10800000">
              <a:off x="6094351" y="427102"/>
              <a:ext cx="0" cy="1218870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36" name="Google Shape;23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11320" y="6091237"/>
            <a:ext cx="616500" cy="4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 - Basic">
  <p:cSld name="D - Basic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6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6" name="Google Shape;246;p36"/>
          <p:cNvSpPr txBox="1">
            <a:spLocks noGrp="1"/>
          </p:cNvSpPr>
          <p:nvPr>
            <p:ph type="body" idx="1"/>
          </p:nvPr>
        </p:nvSpPr>
        <p:spPr>
          <a:xfrm>
            <a:off x="511774" y="1616290"/>
            <a:ext cx="110295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Google Shape;247;p36"/>
          <p:cNvSpPr txBox="1">
            <a:spLocks noGrp="1"/>
          </p:cNvSpPr>
          <p:nvPr>
            <p:ph type="body" idx="2"/>
          </p:nvPr>
        </p:nvSpPr>
        <p:spPr>
          <a:xfrm>
            <a:off x="502714" y="968960"/>
            <a:ext cx="1104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X - Corporate Presentation Cover">
  <p:cSld name="X - Corporate Presentation Cover">
    <p:bg>
      <p:bgPr>
        <a:solidFill>
          <a:srgbClr val="178BD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7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704" cy="688527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7"/>
          <p:cNvSpPr txBox="1">
            <a:spLocks noGrp="1"/>
          </p:cNvSpPr>
          <p:nvPr>
            <p:ph type="ctrTitle"/>
          </p:nvPr>
        </p:nvSpPr>
        <p:spPr>
          <a:xfrm>
            <a:off x="1050607" y="2276141"/>
            <a:ext cx="3803700" cy="12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1" name="Google Shape;251;p37"/>
          <p:cNvSpPr txBox="1">
            <a:spLocks noGrp="1"/>
          </p:cNvSpPr>
          <p:nvPr>
            <p:ph type="subTitle" idx="1"/>
          </p:nvPr>
        </p:nvSpPr>
        <p:spPr>
          <a:xfrm>
            <a:off x="1294747" y="3521208"/>
            <a:ext cx="3315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562" marR="0" lvl="1" indent="-682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65125" marR="0" lvl="2" indent="-857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47687" marR="0" lvl="3" indent="-10318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body" idx="2"/>
          </p:nvPr>
        </p:nvSpPr>
        <p:spPr>
          <a:xfrm>
            <a:off x="1294747" y="4624383"/>
            <a:ext cx="33156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4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BFBFBF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Char char="•"/>
              <a:defRPr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3" name="Google Shape;253;p37"/>
          <p:cNvSpPr txBox="1">
            <a:spLocks noGrp="1"/>
          </p:cNvSpPr>
          <p:nvPr>
            <p:ph type="body" idx="3"/>
          </p:nvPr>
        </p:nvSpPr>
        <p:spPr>
          <a:xfrm>
            <a:off x="1294747" y="4380895"/>
            <a:ext cx="3315600" cy="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 - Title &amp; Subtitle Only">
  <p:cSld name="C - Title &amp; Subtitle Onl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1"/>
          </p:nvPr>
        </p:nvSpPr>
        <p:spPr>
          <a:xfrm>
            <a:off x="502714" y="972069"/>
            <a:ext cx="1104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 - Low Forest - Mountain Left">
  <p:cSld name="H - Low Forest - Mountain Lef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9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9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0" name="Google Shape;260;p39"/>
          <p:cNvSpPr txBox="1">
            <a:spLocks noGrp="1"/>
          </p:cNvSpPr>
          <p:nvPr>
            <p:ph type="body" idx="1"/>
          </p:nvPr>
        </p:nvSpPr>
        <p:spPr>
          <a:xfrm>
            <a:off x="508027" y="1616292"/>
            <a:ext cx="11046000" cy="32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" name="Google Shape;261;p39"/>
          <p:cNvSpPr txBox="1">
            <a:spLocks noGrp="1"/>
          </p:cNvSpPr>
          <p:nvPr>
            <p:ph type="body" idx="2"/>
          </p:nvPr>
        </p:nvSpPr>
        <p:spPr>
          <a:xfrm>
            <a:off x="502711" y="968144"/>
            <a:ext cx="1104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62" name="Google Shape;262;p39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 - Medium Forest - Mountain Right">
  <p:cSld name="I - Medium Forest - Mountain Righ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0125" y="15575"/>
            <a:ext cx="122346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0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6" name="Google Shape;266;p40"/>
          <p:cNvSpPr txBox="1">
            <a:spLocks noGrp="1"/>
          </p:cNvSpPr>
          <p:nvPr>
            <p:ph type="body" idx="1"/>
          </p:nvPr>
        </p:nvSpPr>
        <p:spPr>
          <a:xfrm>
            <a:off x="508026" y="1616291"/>
            <a:ext cx="10582200" cy="31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7" name="Google Shape;267;p40"/>
          <p:cNvSpPr txBox="1">
            <a:spLocks noGrp="1"/>
          </p:cNvSpPr>
          <p:nvPr>
            <p:ph type="body" idx="2"/>
          </p:nvPr>
        </p:nvSpPr>
        <p:spPr>
          <a:xfrm>
            <a:off x="502711" y="968144"/>
            <a:ext cx="1104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68" name="Google Shape;268;p40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 - Quote or Big Idea - A">
  <p:cSld name="Q - Quote or Big Idea">
    <p:bg>
      <p:bgPr>
        <a:gradFill>
          <a:gsLst>
            <a:gs pos="0">
              <a:srgbClr val="309FFF"/>
            </a:gs>
            <a:gs pos="69000">
              <a:srgbClr val="4CC0D9"/>
            </a:gs>
            <a:gs pos="100000">
              <a:srgbClr val="68E2B3"/>
            </a:gs>
          </a:gsLst>
          <a:lin ang="5400012" scaled="0"/>
        </a:gra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1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1"/>
          <p:cNvSpPr txBox="1">
            <a:spLocks noGrp="1"/>
          </p:cNvSpPr>
          <p:nvPr>
            <p:ph type="ctrTitle"/>
          </p:nvPr>
        </p:nvSpPr>
        <p:spPr>
          <a:xfrm>
            <a:off x="2750323" y="1318099"/>
            <a:ext cx="7573800" cy="11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2" name="Google Shape;272;p41"/>
          <p:cNvSpPr txBox="1">
            <a:spLocks noGrp="1"/>
          </p:cNvSpPr>
          <p:nvPr>
            <p:ph type="body" idx="1"/>
          </p:nvPr>
        </p:nvSpPr>
        <p:spPr>
          <a:xfrm>
            <a:off x="2770782" y="2262602"/>
            <a:ext cx="75738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73" name="Google Shape;273;p41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 - Segue_Slide_Blue Standard">
  <p:cSld name="Segue_slide_3">
    <p:bg>
      <p:bgPr>
        <a:solidFill>
          <a:srgbClr val="178BD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5" descr="Salesforce Corporate PowerPoint Template - Official_Chatter Version_Sept16_Google Slides Source_SHORTER.007.jpe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93"/>
            <a:ext cx="12188827" cy="685621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>
            <a:spLocks noGrp="1"/>
          </p:cNvSpPr>
          <p:nvPr>
            <p:ph type="ctrTitle"/>
          </p:nvPr>
        </p:nvSpPr>
        <p:spPr>
          <a:xfrm>
            <a:off x="554972" y="1926285"/>
            <a:ext cx="10413300" cy="19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0" i="0" u="none" strike="noStrike" cap="none">
                <a:solidFill>
                  <a:schemeClr val="lt1"/>
                </a:solidFill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31" marR="0" lvl="5" indent="-101531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261" marR="0" lvl="6" indent="-101461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393" marR="0" lvl="7" indent="-101393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525" marR="0" lvl="8" indent="-101325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1"/>
          </p:nvPr>
        </p:nvSpPr>
        <p:spPr>
          <a:xfrm>
            <a:off x="554972" y="3850525"/>
            <a:ext cx="10420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000" b="1"/>
            </a:lvl2pPr>
            <a:lvl3pPr marL="1371600" lvl="2" indent="-228600" rtl="0">
              <a:spcBef>
                <a:spcPts val="300"/>
              </a:spcBef>
              <a:spcAft>
                <a:spcPts val="0"/>
              </a:spcAft>
              <a:buSzPts val="1400"/>
              <a:buFont typeface="Arial"/>
              <a:buNone/>
              <a:defRPr sz="1900" b="1"/>
            </a:lvl3pPr>
            <a:lvl4pPr marL="1828800" lvl="3" indent="-228600" rtl="0">
              <a:spcBef>
                <a:spcPts val="60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5pPr>
            <a:lvl6pPr marL="2743200" lvl="5" indent="-228600" rtl="0">
              <a:spcBef>
                <a:spcPts val="60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 - Quote or Big Idea - B">
  <p:cSld name="Q - Quote or Big Idea_1">
    <p:bg>
      <p:bgPr>
        <a:gradFill>
          <a:gsLst>
            <a:gs pos="0">
              <a:srgbClr val="309FFF"/>
            </a:gs>
            <a:gs pos="69000">
              <a:srgbClr val="4CC0D9"/>
            </a:gs>
            <a:gs pos="100000">
              <a:srgbClr val="68E2B3"/>
            </a:gs>
          </a:gsLst>
          <a:lin ang="5400012" scaled="0"/>
        </a:gra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893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2"/>
          <p:cNvSpPr txBox="1">
            <a:spLocks noGrp="1"/>
          </p:cNvSpPr>
          <p:nvPr>
            <p:ph type="ctrTitle"/>
          </p:nvPr>
        </p:nvSpPr>
        <p:spPr>
          <a:xfrm>
            <a:off x="2750323" y="1318099"/>
            <a:ext cx="7573800" cy="11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7" name="Google Shape;277;p42"/>
          <p:cNvSpPr txBox="1">
            <a:spLocks noGrp="1"/>
          </p:cNvSpPr>
          <p:nvPr>
            <p:ph type="body" idx="1"/>
          </p:nvPr>
        </p:nvSpPr>
        <p:spPr>
          <a:xfrm>
            <a:off x="2770782" y="2262602"/>
            <a:ext cx="75738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78" name="Google Shape;278;p42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5 - Path - Mountain Range">
  <p:cSld name="O5 - Path - Mountain Range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400" y="8425"/>
            <a:ext cx="12211824" cy="686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3"/>
          <p:cNvSpPr txBox="1">
            <a:spLocks noGrp="1"/>
          </p:cNvSpPr>
          <p:nvPr>
            <p:ph type="title"/>
          </p:nvPr>
        </p:nvSpPr>
        <p:spPr>
          <a:xfrm>
            <a:off x="495300" y="143657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2" name="Google Shape;282;p43"/>
          <p:cNvSpPr txBox="1">
            <a:spLocks noGrp="1"/>
          </p:cNvSpPr>
          <p:nvPr>
            <p:ph type="body" idx="1"/>
          </p:nvPr>
        </p:nvSpPr>
        <p:spPr>
          <a:xfrm>
            <a:off x="511774" y="1616292"/>
            <a:ext cx="11046000" cy="3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3" name="Google Shape;283;p43"/>
          <p:cNvSpPr txBox="1">
            <a:spLocks noGrp="1"/>
          </p:cNvSpPr>
          <p:nvPr>
            <p:ph type="body" idx="2"/>
          </p:nvPr>
        </p:nvSpPr>
        <p:spPr>
          <a:xfrm>
            <a:off x="502711" y="964940"/>
            <a:ext cx="1104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84" name="Google Shape;284;p43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4 - Path - Hill Left">
  <p:cSld name="O4 - Path - Hill Lef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450" y="9035"/>
            <a:ext cx="12197077" cy="6861887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4"/>
          <p:cNvSpPr txBox="1">
            <a:spLocks noGrp="1"/>
          </p:cNvSpPr>
          <p:nvPr>
            <p:ph type="title"/>
          </p:nvPr>
        </p:nvSpPr>
        <p:spPr>
          <a:xfrm>
            <a:off x="495300" y="143657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8" name="Google Shape;288;p44"/>
          <p:cNvSpPr txBox="1">
            <a:spLocks noGrp="1"/>
          </p:cNvSpPr>
          <p:nvPr>
            <p:ph type="body" idx="1"/>
          </p:nvPr>
        </p:nvSpPr>
        <p:spPr>
          <a:xfrm>
            <a:off x="505687" y="1616292"/>
            <a:ext cx="11046000" cy="3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9" name="Google Shape;289;p44"/>
          <p:cNvSpPr txBox="1">
            <a:spLocks noGrp="1"/>
          </p:cNvSpPr>
          <p:nvPr>
            <p:ph type="body" idx="2"/>
          </p:nvPr>
        </p:nvSpPr>
        <p:spPr>
          <a:xfrm>
            <a:off x="504120" y="966889"/>
            <a:ext cx="1104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90" name="Google Shape;290;p44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4 - Path - Hill Right">
  <p:cSld name="O4 - Path - Hill Left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8659" y="9035"/>
            <a:ext cx="12197077" cy="686188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5"/>
          <p:cNvSpPr txBox="1">
            <a:spLocks noGrp="1"/>
          </p:cNvSpPr>
          <p:nvPr>
            <p:ph type="title"/>
          </p:nvPr>
        </p:nvSpPr>
        <p:spPr>
          <a:xfrm>
            <a:off x="495300" y="143657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4" name="Google Shape;294;p45"/>
          <p:cNvSpPr txBox="1">
            <a:spLocks noGrp="1"/>
          </p:cNvSpPr>
          <p:nvPr>
            <p:ph type="body" idx="1"/>
          </p:nvPr>
        </p:nvSpPr>
        <p:spPr>
          <a:xfrm>
            <a:off x="505687" y="1616292"/>
            <a:ext cx="11046000" cy="3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45"/>
          <p:cNvSpPr txBox="1">
            <a:spLocks noGrp="1"/>
          </p:cNvSpPr>
          <p:nvPr>
            <p:ph type="body" idx="2"/>
          </p:nvPr>
        </p:nvSpPr>
        <p:spPr>
          <a:xfrm>
            <a:off x="504120" y="966889"/>
            <a:ext cx="1104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96" name="Google Shape;296;p45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2 - Callout Slide">
  <p:cSld name="R2 - Callout Slid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6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6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Google Shape;300;p46"/>
          <p:cNvSpPr txBox="1">
            <a:spLocks noGrp="1"/>
          </p:cNvSpPr>
          <p:nvPr>
            <p:ph type="body" idx="1"/>
          </p:nvPr>
        </p:nvSpPr>
        <p:spPr>
          <a:xfrm>
            <a:off x="508026" y="1568462"/>
            <a:ext cx="110460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1" name="Google Shape;301;p46"/>
          <p:cNvSpPr txBox="1">
            <a:spLocks noGrp="1"/>
          </p:cNvSpPr>
          <p:nvPr>
            <p:ph type="body" idx="2"/>
          </p:nvPr>
        </p:nvSpPr>
        <p:spPr>
          <a:xfrm>
            <a:off x="502714" y="935814"/>
            <a:ext cx="1104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02" name="Google Shape;302;p46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 - Basic Footer - Mountain Right">
  <p:cSld name="G - Basic Footer - Mountain Righ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7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7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6" name="Google Shape;306;p47"/>
          <p:cNvSpPr txBox="1">
            <a:spLocks noGrp="1"/>
          </p:cNvSpPr>
          <p:nvPr>
            <p:ph type="body" idx="1"/>
          </p:nvPr>
        </p:nvSpPr>
        <p:spPr>
          <a:xfrm>
            <a:off x="515954" y="1625015"/>
            <a:ext cx="110460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7" name="Google Shape;307;p47"/>
          <p:cNvSpPr txBox="1">
            <a:spLocks noGrp="1"/>
          </p:cNvSpPr>
          <p:nvPr>
            <p:ph type="body" idx="2"/>
          </p:nvPr>
        </p:nvSpPr>
        <p:spPr>
          <a:xfrm>
            <a:off x="502714" y="968960"/>
            <a:ext cx="1104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08" name="Google Shape;308;p47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1 - Plain Hill - Right - Small">
  <p:cSld name="O1 - Plain Hill - Right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48"/>
          <p:cNvGrpSpPr/>
          <p:nvPr/>
        </p:nvGrpSpPr>
        <p:grpSpPr>
          <a:xfrm>
            <a:off x="17407" y="17406"/>
            <a:ext cx="12191997" cy="6857998"/>
            <a:chOff x="1" y="0"/>
            <a:chExt cx="12191997" cy="6857998"/>
          </a:xfrm>
        </p:grpSpPr>
        <p:pic>
          <p:nvPicPr>
            <p:cNvPr id="311" name="Google Shape;311;p48"/>
            <p:cNvPicPr preferRelativeResize="0"/>
            <p:nvPr/>
          </p:nvPicPr>
          <p:blipFill rotWithShape="1">
            <a:blip r:embed="rId2">
              <a:alphaModFix/>
            </a:blip>
            <a:srcRect l="-30" t="-857" r="87220"/>
            <a:stretch/>
          </p:blipFill>
          <p:spPr>
            <a:xfrm flipH="1">
              <a:off x="1" y="0"/>
              <a:ext cx="1402079" cy="6857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48"/>
            <p:cNvPicPr preferRelativeResize="0"/>
            <p:nvPr/>
          </p:nvPicPr>
          <p:blipFill rotWithShape="1">
            <a:blip r:embed="rId2">
              <a:alphaModFix/>
            </a:blip>
            <a:srcRect l="-30" t="-857"/>
            <a:stretch/>
          </p:blipFill>
          <p:spPr>
            <a:xfrm>
              <a:off x="1243584" y="0"/>
              <a:ext cx="10948414" cy="68579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3" name="Google Shape;313;p48"/>
          <p:cNvSpPr txBox="1">
            <a:spLocks noGrp="1"/>
          </p:cNvSpPr>
          <p:nvPr>
            <p:ph type="title"/>
          </p:nvPr>
        </p:nvSpPr>
        <p:spPr>
          <a:xfrm>
            <a:off x="495300" y="14486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Google Shape;314;p48"/>
          <p:cNvSpPr txBox="1">
            <a:spLocks noGrp="1"/>
          </p:cNvSpPr>
          <p:nvPr>
            <p:ph type="body" idx="1"/>
          </p:nvPr>
        </p:nvSpPr>
        <p:spPr>
          <a:xfrm>
            <a:off x="508026" y="1616291"/>
            <a:ext cx="11046000" cy="3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5" name="Google Shape;315;p48"/>
          <p:cNvSpPr txBox="1">
            <a:spLocks noGrp="1"/>
          </p:cNvSpPr>
          <p:nvPr>
            <p:ph type="body" idx="2"/>
          </p:nvPr>
        </p:nvSpPr>
        <p:spPr>
          <a:xfrm>
            <a:off x="502711" y="966889"/>
            <a:ext cx="1104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16" name="Google Shape;316;p48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1 - Plain Hill - Right">
  <p:cSld name="O1 - Plain Hill - Right_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9"/>
          <p:cNvPicPr preferRelativeResize="0"/>
          <p:nvPr/>
        </p:nvPicPr>
        <p:blipFill rotWithShape="1">
          <a:blip r:embed="rId2">
            <a:alphaModFix/>
          </a:blip>
          <a:srcRect l="15311" t="19178"/>
          <a:stretch/>
        </p:blipFill>
        <p:spPr>
          <a:xfrm>
            <a:off x="17406" y="17406"/>
            <a:ext cx="12195720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9"/>
          <p:cNvSpPr txBox="1">
            <a:spLocks noGrp="1"/>
          </p:cNvSpPr>
          <p:nvPr>
            <p:ph type="title"/>
          </p:nvPr>
        </p:nvSpPr>
        <p:spPr>
          <a:xfrm>
            <a:off x="495300" y="14486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0" name="Google Shape;320;p49"/>
          <p:cNvSpPr txBox="1">
            <a:spLocks noGrp="1"/>
          </p:cNvSpPr>
          <p:nvPr>
            <p:ph type="body" idx="1"/>
          </p:nvPr>
        </p:nvSpPr>
        <p:spPr>
          <a:xfrm>
            <a:off x="508026" y="1616291"/>
            <a:ext cx="11046000" cy="3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1" name="Google Shape;321;p49"/>
          <p:cNvSpPr txBox="1">
            <a:spLocks noGrp="1"/>
          </p:cNvSpPr>
          <p:nvPr>
            <p:ph type="body" idx="2"/>
          </p:nvPr>
        </p:nvSpPr>
        <p:spPr>
          <a:xfrm>
            <a:off x="502711" y="966889"/>
            <a:ext cx="1104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22" name="Google Shape;322;p49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9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2 - Path - Mountain Right">
  <p:cSld name="O2 - Path - Mountain Right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300" y="19341"/>
            <a:ext cx="12190226" cy="685803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0"/>
          <p:cNvSpPr txBox="1">
            <a:spLocks noGrp="1"/>
          </p:cNvSpPr>
          <p:nvPr>
            <p:ph type="title"/>
          </p:nvPr>
        </p:nvSpPr>
        <p:spPr>
          <a:xfrm>
            <a:off x="495300" y="14486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7" name="Google Shape;327;p50"/>
          <p:cNvSpPr txBox="1">
            <a:spLocks noGrp="1"/>
          </p:cNvSpPr>
          <p:nvPr>
            <p:ph type="body" idx="1"/>
          </p:nvPr>
        </p:nvSpPr>
        <p:spPr>
          <a:xfrm>
            <a:off x="508026" y="1616292"/>
            <a:ext cx="11046000" cy="3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8" name="Google Shape;328;p50"/>
          <p:cNvSpPr txBox="1">
            <a:spLocks noGrp="1"/>
          </p:cNvSpPr>
          <p:nvPr>
            <p:ph type="body" idx="2"/>
          </p:nvPr>
        </p:nvSpPr>
        <p:spPr>
          <a:xfrm>
            <a:off x="502711" y="966889"/>
            <a:ext cx="1104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29" name="Google Shape;329;p50" descr="Path-1.png"/>
          <p:cNvPicPr preferRelativeResize="0"/>
          <p:nvPr/>
        </p:nvPicPr>
        <p:blipFill rotWithShape="1">
          <a:blip r:embed="rId3">
            <a:alphaModFix/>
          </a:blip>
          <a:srcRect t="-3114"/>
          <a:stretch/>
        </p:blipFill>
        <p:spPr>
          <a:xfrm flipH="1">
            <a:off x="7171153" y="6293923"/>
            <a:ext cx="1573227" cy="56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0" descr="pasted-image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 - Thank You">
  <p:cSld name="V - Thank You">
    <p:bg>
      <p:bgPr>
        <a:gradFill>
          <a:gsLst>
            <a:gs pos="0">
              <a:srgbClr val="118ED9"/>
            </a:gs>
            <a:gs pos="78899">
              <a:srgbClr val="4CC0D9"/>
            </a:gs>
            <a:gs pos="100000">
              <a:srgbClr val="68E2B3"/>
            </a:gs>
          </a:gsLst>
          <a:lin ang="5400012" scaled="0"/>
        </a:gra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1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3" name="Google Shape;333;p51"/>
          <p:cNvGrpSpPr/>
          <p:nvPr/>
        </p:nvGrpSpPr>
        <p:grpSpPr>
          <a:xfrm flipH="1">
            <a:off x="9974929" y="568616"/>
            <a:ext cx="1314222" cy="628355"/>
            <a:chOff x="10411287" y="2695706"/>
            <a:chExt cx="1724248" cy="824396"/>
          </a:xfrm>
        </p:grpSpPr>
        <p:sp>
          <p:nvSpPr>
            <p:cNvPr id="334" name="Google Shape;334;p51"/>
            <p:cNvSpPr/>
            <p:nvPr/>
          </p:nvSpPr>
          <p:spPr>
            <a:xfrm>
              <a:off x="11236572" y="3222619"/>
              <a:ext cx="307500" cy="21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175" y="18021"/>
                  </a:moveTo>
                  <a:cubicBezTo>
                    <a:pt x="11939" y="17801"/>
                    <a:pt x="8964" y="16154"/>
                    <a:pt x="5158" y="14473"/>
                  </a:cubicBezTo>
                  <a:cubicBezTo>
                    <a:pt x="1352" y="12792"/>
                    <a:pt x="-331" y="12301"/>
                    <a:pt x="50" y="10688"/>
                  </a:cubicBezTo>
                  <a:cubicBezTo>
                    <a:pt x="432" y="9075"/>
                    <a:pt x="4109" y="9904"/>
                    <a:pt x="6410" y="9007"/>
                  </a:cubicBezTo>
                  <a:cubicBezTo>
                    <a:pt x="8717" y="8105"/>
                    <a:pt x="9419" y="7828"/>
                    <a:pt x="10968" y="4901"/>
                  </a:cubicBezTo>
                  <a:cubicBezTo>
                    <a:pt x="12518" y="1974"/>
                    <a:pt x="13775" y="-1466"/>
                    <a:pt x="21331" y="659"/>
                  </a:cubicBezTo>
                  <a:cubicBezTo>
                    <a:pt x="28881" y="2792"/>
                    <a:pt x="29729" y="3237"/>
                    <a:pt x="32109" y="6148"/>
                  </a:cubicBezTo>
                  <a:cubicBezTo>
                    <a:pt x="34483" y="9047"/>
                    <a:pt x="36470" y="10457"/>
                    <a:pt x="39670" y="10835"/>
                  </a:cubicBezTo>
                  <a:cubicBezTo>
                    <a:pt x="42864" y="11218"/>
                    <a:pt x="47153" y="8094"/>
                    <a:pt x="53917" y="9932"/>
                  </a:cubicBezTo>
                  <a:cubicBezTo>
                    <a:pt x="60682" y="11765"/>
                    <a:pt x="70651" y="16543"/>
                    <a:pt x="83298" y="29871"/>
                  </a:cubicBezTo>
                  <a:cubicBezTo>
                    <a:pt x="95951" y="43194"/>
                    <a:pt x="96249" y="45185"/>
                    <a:pt x="97798" y="46437"/>
                  </a:cubicBezTo>
                  <a:cubicBezTo>
                    <a:pt x="99347" y="47689"/>
                    <a:pt x="102541" y="49145"/>
                    <a:pt x="103631" y="49816"/>
                  </a:cubicBezTo>
                  <a:cubicBezTo>
                    <a:pt x="104725" y="50493"/>
                    <a:pt x="105404" y="50876"/>
                    <a:pt x="105399" y="51418"/>
                  </a:cubicBezTo>
                  <a:cubicBezTo>
                    <a:pt x="105399" y="51953"/>
                    <a:pt x="112270" y="53696"/>
                    <a:pt x="107908" y="54102"/>
                  </a:cubicBezTo>
                  <a:cubicBezTo>
                    <a:pt x="110204" y="55360"/>
                    <a:pt x="112938" y="56776"/>
                    <a:pt x="111731" y="57267"/>
                  </a:cubicBezTo>
                  <a:cubicBezTo>
                    <a:pt x="110524" y="57769"/>
                    <a:pt x="109581" y="57819"/>
                    <a:pt x="109581" y="57819"/>
                  </a:cubicBezTo>
                  <a:cubicBezTo>
                    <a:pt x="109581" y="57819"/>
                    <a:pt x="114010" y="61221"/>
                    <a:pt x="114077" y="61920"/>
                  </a:cubicBezTo>
                  <a:cubicBezTo>
                    <a:pt x="114139" y="62614"/>
                    <a:pt x="113437" y="62354"/>
                    <a:pt x="112191" y="62027"/>
                  </a:cubicBezTo>
                  <a:cubicBezTo>
                    <a:pt x="110939" y="61694"/>
                    <a:pt x="117468" y="68023"/>
                    <a:pt x="119197" y="68807"/>
                  </a:cubicBezTo>
                  <a:cubicBezTo>
                    <a:pt x="120920" y="69580"/>
                    <a:pt x="119433" y="69563"/>
                    <a:pt x="118776" y="69591"/>
                  </a:cubicBezTo>
                  <a:cubicBezTo>
                    <a:pt x="118119" y="69619"/>
                    <a:pt x="117378" y="69072"/>
                    <a:pt x="117530" y="69800"/>
                  </a:cubicBezTo>
                  <a:cubicBezTo>
                    <a:pt x="117676" y="70527"/>
                    <a:pt x="117350" y="70279"/>
                    <a:pt x="116384" y="69924"/>
                  </a:cubicBezTo>
                  <a:cubicBezTo>
                    <a:pt x="115424" y="69563"/>
                    <a:pt x="115335" y="69529"/>
                    <a:pt x="113499" y="68311"/>
                  </a:cubicBezTo>
                  <a:cubicBezTo>
                    <a:pt x="111663" y="67087"/>
                    <a:pt x="111119" y="66483"/>
                    <a:pt x="109890" y="66568"/>
                  </a:cubicBezTo>
                  <a:cubicBezTo>
                    <a:pt x="108666" y="66647"/>
                    <a:pt x="109227" y="67668"/>
                    <a:pt x="107549" y="66094"/>
                  </a:cubicBezTo>
                  <a:cubicBezTo>
                    <a:pt x="105870" y="64532"/>
                    <a:pt x="105960" y="63488"/>
                    <a:pt x="103659" y="63308"/>
                  </a:cubicBezTo>
                  <a:cubicBezTo>
                    <a:pt x="101363" y="63127"/>
                    <a:pt x="99634" y="62354"/>
                    <a:pt x="97635" y="62552"/>
                  </a:cubicBezTo>
                  <a:cubicBezTo>
                    <a:pt x="95642" y="62755"/>
                    <a:pt x="94200" y="62490"/>
                    <a:pt x="93015" y="62321"/>
                  </a:cubicBezTo>
                  <a:cubicBezTo>
                    <a:pt x="91831" y="62151"/>
                    <a:pt x="91286" y="61548"/>
                    <a:pt x="90809" y="61097"/>
                  </a:cubicBezTo>
                  <a:cubicBezTo>
                    <a:pt x="90326" y="60651"/>
                    <a:pt x="89647" y="60803"/>
                    <a:pt x="88395" y="61012"/>
                  </a:cubicBezTo>
                  <a:cubicBezTo>
                    <a:pt x="87149" y="61221"/>
                    <a:pt x="77623" y="59709"/>
                    <a:pt x="77623" y="59709"/>
                  </a:cubicBezTo>
                  <a:cubicBezTo>
                    <a:pt x="77623" y="59709"/>
                    <a:pt x="79139" y="63234"/>
                    <a:pt x="75288" y="62885"/>
                  </a:cubicBezTo>
                  <a:cubicBezTo>
                    <a:pt x="75333" y="66269"/>
                    <a:pt x="74715" y="67656"/>
                    <a:pt x="72925" y="67262"/>
                  </a:cubicBezTo>
                  <a:cubicBezTo>
                    <a:pt x="72795" y="70048"/>
                    <a:pt x="71454" y="71842"/>
                    <a:pt x="69528" y="71125"/>
                  </a:cubicBezTo>
                  <a:cubicBezTo>
                    <a:pt x="69012" y="73494"/>
                    <a:pt x="68636" y="75107"/>
                    <a:pt x="66160" y="74323"/>
                  </a:cubicBezTo>
                  <a:cubicBezTo>
                    <a:pt x="65335" y="77386"/>
                    <a:pt x="64241" y="77251"/>
                    <a:pt x="63713" y="77053"/>
                  </a:cubicBezTo>
                  <a:cubicBezTo>
                    <a:pt x="63191" y="76862"/>
                    <a:pt x="63146" y="77651"/>
                    <a:pt x="63146" y="77651"/>
                  </a:cubicBezTo>
                  <a:cubicBezTo>
                    <a:pt x="63146" y="77651"/>
                    <a:pt x="64134" y="86242"/>
                    <a:pt x="61232" y="84222"/>
                  </a:cubicBezTo>
                  <a:cubicBezTo>
                    <a:pt x="61462" y="87133"/>
                    <a:pt x="60687" y="92508"/>
                    <a:pt x="58464" y="90337"/>
                  </a:cubicBezTo>
                  <a:cubicBezTo>
                    <a:pt x="58094" y="94516"/>
                    <a:pt x="56741" y="97917"/>
                    <a:pt x="55062" y="96349"/>
                  </a:cubicBezTo>
                  <a:cubicBezTo>
                    <a:pt x="53856" y="101561"/>
                    <a:pt x="53255" y="103366"/>
                    <a:pt x="50785" y="102040"/>
                  </a:cubicBezTo>
                  <a:cubicBezTo>
                    <a:pt x="50066" y="105013"/>
                    <a:pt x="47961" y="111105"/>
                    <a:pt x="45918" y="106846"/>
                  </a:cubicBezTo>
                  <a:cubicBezTo>
                    <a:pt x="44217" y="110659"/>
                    <a:pt x="41652" y="115098"/>
                    <a:pt x="41074" y="112594"/>
                  </a:cubicBezTo>
                  <a:cubicBezTo>
                    <a:pt x="40490" y="110084"/>
                    <a:pt x="40187" y="109700"/>
                    <a:pt x="40187" y="109700"/>
                  </a:cubicBezTo>
                  <a:cubicBezTo>
                    <a:pt x="40187" y="109700"/>
                    <a:pt x="39788" y="115617"/>
                    <a:pt x="35752" y="117354"/>
                  </a:cubicBezTo>
                  <a:cubicBezTo>
                    <a:pt x="34854" y="116079"/>
                    <a:pt x="35191" y="110546"/>
                    <a:pt x="35191" y="110546"/>
                  </a:cubicBezTo>
                  <a:cubicBezTo>
                    <a:pt x="35191" y="110546"/>
                    <a:pt x="31716" y="118550"/>
                    <a:pt x="30520" y="119458"/>
                  </a:cubicBezTo>
                  <a:cubicBezTo>
                    <a:pt x="29336" y="120366"/>
                    <a:pt x="29049" y="119858"/>
                    <a:pt x="29049" y="119858"/>
                  </a:cubicBezTo>
                  <a:cubicBezTo>
                    <a:pt x="29049" y="119858"/>
                    <a:pt x="29162" y="115583"/>
                    <a:pt x="30099" y="111889"/>
                  </a:cubicBezTo>
                  <a:cubicBezTo>
                    <a:pt x="28045" y="115572"/>
                    <a:pt x="25221" y="119379"/>
                    <a:pt x="24255" y="119560"/>
                  </a:cubicBezTo>
                  <a:cubicBezTo>
                    <a:pt x="23290" y="119740"/>
                    <a:pt x="23088" y="120338"/>
                    <a:pt x="23290" y="119740"/>
                  </a:cubicBezTo>
                  <a:cubicBezTo>
                    <a:pt x="23492" y="119142"/>
                    <a:pt x="25676" y="111054"/>
                    <a:pt x="25676" y="111054"/>
                  </a:cubicBezTo>
                  <a:cubicBezTo>
                    <a:pt x="25676" y="111054"/>
                    <a:pt x="22173" y="115008"/>
                    <a:pt x="20792" y="115442"/>
                  </a:cubicBezTo>
                  <a:cubicBezTo>
                    <a:pt x="19405" y="115871"/>
                    <a:pt x="21028" y="111488"/>
                    <a:pt x="21230" y="110885"/>
                  </a:cubicBezTo>
                  <a:cubicBezTo>
                    <a:pt x="21426" y="110281"/>
                    <a:pt x="29005" y="87082"/>
                    <a:pt x="30806" y="80607"/>
                  </a:cubicBezTo>
                  <a:cubicBezTo>
                    <a:pt x="32614" y="74132"/>
                    <a:pt x="36891" y="58468"/>
                    <a:pt x="37734" y="56353"/>
                  </a:cubicBezTo>
                  <a:cubicBezTo>
                    <a:pt x="38576" y="54238"/>
                    <a:pt x="39653" y="52890"/>
                    <a:pt x="39653" y="52890"/>
                  </a:cubicBezTo>
                  <a:cubicBezTo>
                    <a:pt x="39653" y="52890"/>
                    <a:pt x="38486" y="45309"/>
                    <a:pt x="42039" y="38947"/>
                  </a:cubicBezTo>
                  <a:cubicBezTo>
                    <a:pt x="38783" y="37333"/>
                    <a:pt x="38952" y="39014"/>
                    <a:pt x="35398" y="34327"/>
                  </a:cubicBezTo>
                  <a:cubicBezTo>
                    <a:pt x="31845" y="29634"/>
                    <a:pt x="29684" y="28704"/>
                    <a:pt x="27932" y="28049"/>
                  </a:cubicBezTo>
                  <a:cubicBezTo>
                    <a:pt x="26181" y="27401"/>
                    <a:pt x="25771" y="26572"/>
                    <a:pt x="24918" y="26120"/>
                  </a:cubicBezTo>
                  <a:cubicBezTo>
                    <a:pt x="24065" y="25669"/>
                    <a:pt x="19950" y="24146"/>
                    <a:pt x="17985" y="22606"/>
                  </a:cubicBezTo>
                  <a:cubicBezTo>
                    <a:pt x="16020" y="21066"/>
                    <a:pt x="12175" y="18021"/>
                    <a:pt x="12175" y="18021"/>
                  </a:cubicBezTo>
                  <a:close/>
                </a:path>
              </a:pathLst>
            </a:custGeom>
            <a:solidFill>
              <a:srgbClr val="3E6E84"/>
            </a:solidFill>
            <a:ln>
              <a:noFill/>
            </a:ln>
          </p:spPr>
          <p:txBody>
            <a:bodyPr spcFirstLastPara="1" wrap="square" lIns="9500" tIns="9500" rIns="9500" bIns="9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"/>
                <a:buFont typeface="Arial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51"/>
            <p:cNvSpPr/>
            <p:nvPr/>
          </p:nvSpPr>
          <p:spPr>
            <a:xfrm>
              <a:off x="11769834" y="3286102"/>
              <a:ext cx="365700" cy="23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7169" y="21806"/>
                  </a:moveTo>
                  <a:cubicBezTo>
                    <a:pt x="37169" y="21806"/>
                    <a:pt x="28207" y="10035"/>
                    <a:pt x="18689" y="10297"/>
                  </a:cubicBezTo>
                  <a:cubicBezTo>
                    <a:pt x="9166" y="10559"/>
                    <a:pt x="12679" y="20997"/>
                    <a:pt x="5301" y="22126"/>
                  </a:cubicBezTo>
                  <a:cubicBezTo>
                    <a:pt x="-2071" y="23250"/>
                    <a:pt x="-1288" y="25776"/>
                    <a:pt x="4790" y="27878"/>
                  </a:cubicBezTo>
                  <a:cubicBezTo>
                    <a:pt x="10874" y="29979"/>
                    <a:pt x="11930" y="28873"/>
                    <a:pt x="13632" y="31085"/>
                  </a:cubicBezTo>
                  <a:cubicBezTo>
                    <a:pt x="15341" y="33303"/>
                    <a:pt x="17969" y="35212"/>
                    <a:pt x="21646" y="36691"/>
                  </a:cubicBezTo>
                  <a:cubicBezTo>
                    <a:pt x="25330" y="38164"/>
                    <a:pt x="28826" y="40079"/>
                    <a:pt x="30381" y="42576"/>
                  </a:cubicBezTo>
                  <a:cubicBezTo>
                    <a:pt x="31931" y="45074"/>
                    <a:pt x="37867" y="56658"/>
                    <a:pt x="41818" y="60459"/>
                  </a:cubicBezTo>
                  <a:cubicBezTo>
                    <a:pt x="45768" y="64255"/>
                    <a:pt x="46920" y="65908"/>
                    <a:pt x="46920" y="65908"/>
                  </a:cubicBezTo>
                  <a:cubicBezTo>
                    <a:pt x="46920" y="65908"/>
                    <a:pt x="44644" y="70443"/>
                    <a:pt x="45257" y="76648"/>
                  </a:cubicBezTo>
                  <a:cubicBezTo>
                    <a:pt x="45876" y="82854"/>
                    <a:pt x="46171" y="85700"/>
                    <a:pt x="46188" y="86219"/>
                  </a:cubicBezTo>
                  <a:cubicBezTo>
                    <a:pt x="46216" y="86742"/>
                    <a:pt x="44621" y="88489"/>
                    <a:pt x="44474" y="94042"/>
                  </a:cubicBezTo>
                  <a:cubicBezTo>
                    <a:pt x="44321" y="99602"/>
                    <a:pt x="44655" y="110808"/>
                    <a:pt x="44644" y="113526"/>
                  </a:cubicBezTo>
                  <a:cubicBezTo>
                    <a:pt x="44633" y="116245"/>
                    <a:pt x="44218" y="118119"/>
                    <a:pt x="44111" y="118760"/>
                  </a:cubicBezTo>
                  <a:cubicBezTo>
                    <a:pt x="44008" y="119400"/>
                    <a:pt x="47675" y="116961"/>
                    <a:pt x="48191" y="116483"/>
                  </a:cubicBezTo>
                  <a:cubicBezTo>
                    <a:pt x="48708" y="116006"/>
                    <a:pt x="48566" y="118166"/>
                    <a:pt x="49763" y="119499"/>
                  </a:cubicBezTo>
                  <a:cubicBezTo>
                    <a:pt x="50961" y="120832"/>
                    <a:pt x="51892" y="119161"/>
                    <a:pt x="52562" y="118410"/>
                  </a:cubicBezTo>
                  <a:cubicBezTo>
                    <a:pt x="53226" y="117654"/>
                    <a:pt x="54213" y="119586"/>
                    <a:pt x="55297" y="118317"/>
                  </a:cubicBezTo>
                  <a:cubicBezTo>
                    <a:pt x="56376" y="117042"/>
                    <a:pt x="56875" y="115366"/>
                    <a:pt x="56875" y="115366"/>
                  </a:cubicBezTo>
                  <a:cubicBezTo>
                    <a:pt x="56875" y="115366"/>
                    <a:pt x="56779" y="118567"/>
                    <a:pt x="58833" y="117351"/>
                  </a:cubicBezTo>
                  <a:cubicBezTo>
                    <a:pt x="60888" y="116128"/>
                    <a:pt x="61563" y="114015"/>
                    <a:pt x="61767" y="113421"/>
                  </a:cubicBezTo>
                  <a:cubicBezTo>
                    <a:pt x="61972" y="112822"/>
                    <a:pt x="63294" y="115395"/>
                    <a:pt x="64378" y="114126"/>
                  </a:cubicBezTo>
                  <a:cubicBezTo>
                    <a:pt x="65457" y="112857"/>
                    <a:pt x="65922" y="110662"/>
                    <a:pt x="65922" y="110662"/>
                  </a:cubicBezTo>
                  <a:cubicBezTo>
                    <a:pt x="65922" y="110662"/>
                    <a:pt x="66524" y="113625"/>
                    <a:pt x="67863" y="112123"/>
                  </a:cubicBezTo>
                  <a:cubicBezTo>
                    <a:pt x="69203" y="110616"/>
                    <a:pt x="69254" y="110295"/>
                    <a:pt x="69566" y="109061"/>
                  </a:cubicBezTo>
                  <a:cubicBezTo>
                    <a:pt x="69878" y="107821"/>
                    <a:pt x="70621" y="107949"/>
                    <a:pt x="71030" y="107431"/>
                  </a:cubicBezTo>
                  <a:cubicBezTo>
                    <a:pt x="71444" y="106919"/>
                    <a:pt x="71706" y="105324"/>
                    <a:pt x="71711" y="104643"/>
                  </a:cubicBezTo>
                  <a:cubicBezTo>
                    <a:pt x="71711" y="103962"/>
                    <a:pt x="73153" y="102495"/>
                    <a:pt x="72977" y="101575"/>
                  </a:cubicBezTo>
                  <a:cubicBezTo>
                    <a:pt x="72801" y="100655"/>
                    <a:pt x="72597" y="99887"/>
                    <a:pt x="73499" y="99741"/>
                  </a:cubicBezTo>
                  <a:cubicBezTo>
                    <a:pt x="74390" y="99590"/>
                    <a:pt x="75088" y="98676"/>
                    <a:pt x="74759" y="97349"/>
                  </a:cubicBezTo>
                  <a:cubicBezTo>
                    <a:pt x="74435" y="96027"/>
                    <a:pt x="74668" y="95271"/>
                    <a:pt x="75026" y="94397"/>
                  </a:cubicBezTo>
                  <a:cubicBezTo>
                    <a:pt x="75389" y="93518"/>
                    <a:pt x="74759" y="92075"/>
                    <a:pt x="74453" y="91947"/>
                  </a:cubicBezTo>
                  <a:cubicBezTo>
                    <a:pt x="74140" y="91824"/>
                    <a:pt x="74787" y="90550"/>
                    <a:pt x="76121" y="89729"/>
                  </a:cubicBezTo>
                  <a:cubicBezTo>
                    <a:pt x="77455" y="88896"/>
                    <a:pt x="77455" y="88896"/>
                    <a:pt x="77716" y="87982"/>
                  </a:cubicBezTo>
                  <a:cubicBezTo>
                    <a:pt x="77977" y="87063"/>
                    <a:pt x="77597" y="86742"/>
                    <a:pt x="78289" y="85829"/>
                  </a:cubicBezTo>
                  <a:cubicBezTo>
                    <a:pt x="78982" y="84915"/>
                    <a:pt x="78624" y="85788"/>
                    <a:pt x="79038" y="83913"/>
                  </a:cubicBezTo>
                  <a:cubicBezTo>
                    <a:pt x="79458" y="82039"/>
                    <a:pt x="80049" y="81084"/>
                    <a:pt x="80049" y="81084"/>
                  </a:cubicBezTo>
                  <a:cubicBezTo>
                    <a:pt x="80049" y="81084"/>
                    <a:pt x="83318" y="82400"/>
                    <a:pt x="86161" y="81666"/>
                  </a:cubicBezTo>
                  <a:cubicBezTo>
                    <a:pt x="89011" y="80939"/>
                    <a:pt x="89164" y="79978"/>
                    <a:pt x="90339" y="80793"/>
                  </a:cubicBezTo>
                  <a:cubicBezTo>
                    <a:pt x="91513" y="81602"/>
                    <a:pt x="92257" y="80368"/>
                    <a:pt x="100186" y="82528"/>
                  </a:cubicBezTo>
                  <a:cubicBezTo>
                    <a:pt x="108109" y="84688"/>
                    <a:pt x="108171" y="83011"/>
                    <a:pt x="110362" y="84234"/>
                  </a:cubicBezTo>
                  <a:cubicBezTo>
                    <a:pt x="112559" y="85456"/>
                    <a:pt x="112457" y="85415"/>
                    <a:pt x="114806" y="87039"/>
                  </a:cubicBezTo>
                  <a:cubicBezTo>
                    <a:pt x="117156" y="88664"/>
                    <a:pt x="117054" y="87942"/>
                    <a:pt x="118791" y="89321"/>
                  </a:cubicBezTo>
                  <a:cubicBezTo>
                    <a:pt x="120522" y="90695"/>
                    <a:pt x="120323" y="89257"/>
                    <a:pt x="118666" y="87394"/>
                  </a:cubicBezTo>
                  <a:cubicBezTo>
                    <a:pt x="117008" y="85543"/>
                    <a:pt x="115924" y="83570"/>
                    <a:pt x="114670" y="82557"/>
                  </a:cubicBezTo>
                  <a:cubicBezTo>
                    <a:pt x="113421" y="81544"/>
                    <a:pt x="110288" y="78750"/>
                    <a:pt x="109903" y="78430"/>
                  </a:cubicBezTo>
                  <a:cubicBezTo>
                    <a:pt x="109522" y="78104"/>
                    <a:pt x="112076" y="78453"/>
                    <a:pt x="112076" y="78453"/>
                  </a:cubicBezTo>
                  <a:cubicBezTo>
                    <a:pt x="112076" y="78453"/>
                    <a:pt x="110527" y="75956"/>
                    <a:pt x="109477" y="75705"/>
                  </a:cubicBezTo>
                  <a:cubicBezTo>
                    <a:pt x="108433" y="75449"/>
                    <a:pt x="106440" y="73633"/>
                    <a:pt x="106003" y="73627"/>
                  </a:cubicBezTo>
                  <a:cubicBezTo>
                    <a:pt x="105572" y="73627"/>
                    <a:pt x="107309" y="73639"/>
                    <a:pt x="107797" y="73330"/>
                  </a:cubicBezTo>
                  <a:cubicBezTo>
                    <a:pt x="108285" y="73016"/>
                    <a:pt x="109182" y="72859"/>
                    <a:pt x="107394" y="71805"/>
                  </a:cubicBezTo>
                  <a:cubicBezTo>
                    <a:pt x="105612" y="70746"/>
                    <a:pt x="103671" y="68603"/>
                    <a:pt x="101452" y="68225"/>
                  </a:cubicBezTo>
                  <a:cubicBezTo>
                    <a:pt x="99221" y="67841"/>
                    <a:pt x="97036" y="64575"/>
                    <a:pt x="94771" y="61792"/>
                  </a:cubicBezTo>
                  <a:cubicBezTo>
                    <a:pt x="92501" y="59010"/>
                    <a:pt x="91996" y="57444"/>
                    <a:pt x="89448" y="55057"/>
                  </a:cubicBezTo>
                  <a:cubicBezTo>
                    <a:pt x="86899" y="52676"/>
                    <a:pt x="85117" y="50255"/>
                    <a:pt x="83278" y="48834"/>
                  </a:cubicBezTo>
                  <a:cubicBezTo>
                    <a:pt x="81445" y="47420"/>
                    <a:pt x="80349" y="46127"/>
                    <a:pt x="79691" y="44841"/>
                  </a:cubicBezTo>
                  <a:cubicBezTo>
                    <a:pt x="79027" y="43554"/>
                    <a:pt x="79163" y="41395"/>
                    <a:pt x="78074" y="39427"/>
                  </a:cubicBezTo>
                  <a:cubicBezTo>
                    <a:pt x="76984" y="37454"/>
                    <a:pt x="75610" y="33839"/>
                    <a:pt x="74106" y="32383"/>
                  </a:cubicBezTo>
                  <a:cubicBezTo>
                    <a:pt x="72602" y="30928"/>
                    <a:pt x="70593" y="29269"/>
                    <a:pt x="69594" y="28693"/>
                  </a:cubicBezTo>
                  <a:cubicBezTo>
                    <a:pt x="68601" y="28128"/>
                    <a:pt x="67857" y="27319"/>
                    <a:pt x="67477" y="26999"/>
                  </a:cubicBezTo>
                  <a:cubicBezTo>
                    <a:pt x="67091" y="26673"/>
                    <a:pt x="67965" y="26003"/>
                    <a:pt x="66768" y="24664"/>
                  </a:cubicBezTo>
                  <a:cubicBezTo>
                    <a:pt x="65570" y="23337"/>
                    <a:pt x="64526" y="21725"/>
                    <a:pt x="63714" y="21393"/>
                  </a:cubicBezTo>
                  <a:cubicBezTo>
                    <a:pt x="62891" y="21067"/>
                    <a:pt x="63606" y="15397"/>
                    <a:pt x="57817" y="17498"/>
                  </a:cubicBezTo>
                  <a:cubicBezTo>
                    <a:pt x="57522" y="13971"/>
                    <a:pt x="57585" y="11613"/>
                    <a:pt x="53606" y="13936"/>
                  </a:cubicBezTo>
                  <a:cubicBezTo>
                    <a:pt x="52499" y="10082"/>
                    <a:pt x="52562" y="7043"/>
                    <a:pt x="49014" y="10728"/>
                  </a:cubicBezTo>
                  <a:cubicBezTo>
                    <a:pt x="45995" y="5256"/>
                    <a:pt x="44116" y="75"/>
                    <a:pt x="42045" y="6735"/>
                  </a:cubicBezTo>
                  <a:cubicBezTo>
                    <a:pt x="40297" y="2118"/>
                    <a:pt x="38072" y="-4907"/>
                    <a:pt x="37521" y="5087"/>
                  </a:cubicBezTo>
                  <a:cubicBezTo>
                    <a:pt x="36965" y="15082"/>
                    <a:pt x="37169" y="21806"/>
                    <a:pt x="37169" y="21806"/>
                  </a:cubicBezTo>
                  <a:close/>
                </a:path>
              </a:pathLst>
            </a:custGeom>
            <a:solidFill>
              <a:srgbClr val="3E6E84"/>
            </a:solidFill>
            <a:ln>
              <a:noFill/>
            </a:ln>
          </p:spPr>
          <p:txBody>
            <a:bodyPr spcFirstLastPara="1" wrap="square" lIns="9500" tIns="9500" rIns="9500" bIns="9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"/>
                <a:buFont typeface="Arial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51"/>
            <p:cNvSpPr/>
            <p:nvPr/>
          </p:nvSpPr>
          <p:spPr>
            <a:xfrm>
              <a:off x="10411287" y="2695706"/>
              <a:ext cx="337500" cy="316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4777" y="78044"/>
                  </a:moveTo>
                  <a:cubicBezTo>
                    <a:pt x="43812" y="78207"/>
                    <a:pt x="40922" y="79716"/>
                    <a:pt x="39946" y="79142"/>
                  </a:cubicBezTo>
                  <a:cubicBezTo>
                    <a:pt x="38975" y="78562"/>
                    <a:pt x="37992" y="77543"/>
                    <a:pt x="36877" y="77115"/>
                  </a:cubicBezTo>
                  <a:cubicBezTo>
                    <a:pt x="35767" y="76687"/>
                    <a:pt x="33640" y="72144"/>
                    <a:pt x="26156" y="71800"/>
                  </a:cubicBezTo>
                  <a:cubicBezTo>
                    <a:pt x="18684" y="71451"/>
                    <a:pt x="15222" y="71789"/>
                    <a:pt x="12506" y="76535"/>
                  </a:cubicBezTo>
                  <a:cubicBezTo>
                    <a:pt x="9790" y="81287"/>
                    <a:pt x="6894" y="82058"/>
                    <a:pt x="4137" y="83128"/>
                  </a:cubicBezTo>
                  <a:cubicBezTo>
                    <a:pt x="1381" y="84192"/>
                    <a:pt x="-4409" y="86331"/>
                    <a:pt x="5837" y="86495"/>
                  </a:cubicBezTo>
                  <a:cubicBezTo>
                    <a:pt x="16083" y="86664"/>
                    <a:pt x="16499" y="86804"/>
                    <a:pt x="17886" y="86934"/>
                  </a:cubicBezTo>
                  <a:cubicBezTo>
                    <a:pt x="19273" y="87063"/>
                    <a:pt x="22602" y="87756"/>
                    <a:pt x="23983" y="88032"/>
                  </a:cubicBezTo>
                  <a:cubicBezTo>
                    <a:pt x="25376" y="88313"/>
                    <a:pt x="28017" y="89310"/>
                    <a:pt x="29826" y="90025"/>
                  </a:cubicBezTo>
                  <a:cubicBezTo>
                    <a:pt x="31635" y="90740"/>
                    <a:pt x="32739" y="90577"/>
                    <a:pt x="33854" y="91151"/>
                  </a:cubicBezTo>
                  <a:cubicBezTo>
                    <a:pt x="34964" y="91725"/>
                    <a:pt x="37056" y="92733"/>
                    <a:pt x="39425" y="94467"/>
                  </a:cubicBezTo>
                  <a:cubicBezTo>
                    <a:pt x="41801" y="96207"/>
                    <a:pt x="43748" y="97214"/>
                    <a:pt x="45696" y="98076"/>
                  </a:cubicBezTo>
                  <a:cubicBezTo>
                    <a:pt x="47643" y="98937"/>
                    <a:pt x="50152" y="100080"/>
                    <a:pt x="52099" y="101234"/>
                  </a:cubicBezTo>
                  <a:cubicBezTo>
                    <a:pt x="54053" y="102389"/>
                    <a:pt x="59341" y="104826"/>
                    <a:pt x="61837" y="105530"/>
                  </a:cubicBezTo>
                  <a:cubicBezTo>
                    <a:pt x="64340" y="106240"/>
                    <a:pt x="71425" y="108508"/>
                    <a:pt x="73783" y="108919"/>
                  </a:cubicBezTo>
                  <a:cubicBezTo>
                    <a:pt x="76141" y="109330"/>
                    <a:pt x="81677" y="109257"/>
                    <a:pt x="83336" y="109240"/>
                  </a:cubicBezTo>
                  <a:cubicBezTo>
                    <a:pt x="84995" y="109218"/>
                    <a:pt x="91918" y="108987"/>
                    <a:pt x="91918" y="108987"/>
                  </a:cubicBezTo>
                  <a:cubicBezTo>
                    <a:pt x="91918" y="108987"/>
                    <a:pt x="93068" y="112652"/>
                    <a:pt x="96391" y="112759"/>
                  </a:cubicBezTo>
                  <a:cubicBezTo>
                    <a:pt x="99714" y="112861"/>
                    <a:pt x="106938" y="114983"/>
                    <a:pt x="109574" y="115687"/>
                  </a:cubicBezTo>
                  <a:cubicBezTo>
                    <a:pt x="112209" y="116391"/>
                    <a:pt x="113186" y="116672"/>
                    <a:pt x="114434" y="117094"/>
                  </a:cubicBezTo>
                  <a:cubicBezTo>
                    <a:pt x="115688" y="117522"/>
                    <a:pt x="115128" y="117089"/>
                    <a:pt x="116798" y="118097"/>
                  </a:cubicBezTo>
                  <a:cubicBezTo>
                    <a:pt x="118468" y="119110"/>
                    <a:pt x="119034" y="119836"/>
                    <a:pt x="119728" y="119977"/>
                  </a:cubicBezTo>
                  <a:cubicBezTo>
                    <a:pt x="120421" y="120118"/>
                    <a:pt x="119583" y="119391"/>
                    <a:pt x="119294" y="118215"/>
                  </a:cubicBezTo>
                  <a:cubicBezTo>
                    <a:pt x="119005" y="117038"/>
                    <a:pt x="118722" y="116605"/>
                    <a:pt x="118017" y="115580"/>
                  </a:cubicBezTo>
                  <a:cubicBezTo>
                    <a:pt x="117312" y="114555"/>
                    <a:pt x="116052" y="113542"/>
                    <a:pt x="117023" y="113677"/>
                  </a:cubicBezTo>
                  <a:cubicBezTo>
                    <a:pt x="117994" y="113806"/>
                    <a:pt x="119109" y="114240"/>
                    <a:pt x="117711" y="112928"/>
                  </a:cubicBezTo>
                  <a:cubicBezTo>
                    <a:pt x="116312" y="111622"/>
                    <a:pt x="115474" y="111335"/>
                    <a:pt x="114775" y="110608"/>
                  </a:cubicBezTo>
                  <a:cubicBezTo>
                    <a:pt x="114076" y="109882"/>
                    <a:pt x="115607" y="110597"/>
                    <a:pt x="115318" y="109860"/>
                  </a:cubicBezTo>
                  <a:cubicBezTo>
                    <a:pt x="115035" y="109133"/>
                    <a:pt x="113365" y="108418"/>
                    <a:pt x="112666" y="107686"/>
                  </a:cubicBezTo>
                  <a:cubicBezTo>
                    <a:pt x="111966" y="106966"/>
                    <a:pt x="111273" y="106527"/>
                    <a:pt x="111273" y="106527"/>
                  </a:cubicBezTo>
                  <a:cubicBezTo>
                    <a:pt x="111273" y="106527"/>
                    <a:pt x="114740" y="107073"/>
                    <a:pt x="115428" y="107062"/>
                  </a:cubicBezTo>
                  <a:cubicBezTo>
                    <a:pt x="116122" y="107050"/>
                    <a:pt x="114868" y="106335"/>
                    <a:pt x="113336" y="105322"/>
                  </a:cubicBezTo>
                  <a:cubicBezTo>
                    <a:pt x="111799" y="104308"/>
                    <a:pt x="110683" y="103588"/>
                    <a:pt x="109707" y="103008"/>
                  </a:cubicBezTo>
                  <a:cubicBezTo>
                    <a:pt x="108730" y="102434"/>
                    <a:pt x="106644" y="101426"/>
                    <a:pt x="106644" y="101426"/>
                  </a:cubicBezTo>
                  <a:lnTo>
                    <a:pt x="105390" y="100412"/>
                  </a:lnTo>
                  <a:cubicBezTo>
                    <a:pt x="105390" y="100412"/>
                    <a:pt x="112290" y="98853"/>
                    <a:pt x="104257" y="98217"/>
                  </a:cubicBezTo>
                  <a:cubicBezTo>
                    <a:pt x="101309" y="94715"/>
                    <a:pt x="100471" y="94433"/>
                    <a:pt x="98524" y="92981"/>
                  </a:cubicBezTo>
                  <a:cubicBezTo>
                    <a:pt x="96565" y="91539"/>
                    <a:pt x="93219" y="89073"/>
                    <a:pt x="93219" y="89073"/>
                  </a:cubicBezTo>
                  <a:cubicBezTo>
                    <a:pt x="93219" y="89073"/>
                    <a:pt x="93351" y="89068"/>
                    <a:pt x="95287" y="88899"/>
                  </a:cubicBezTo>
                  <a:cubicBezTo>
                    <a:pt x="97224" y="88724"/>
                    <a:pt x="97778" y="88719"/>
                    <a:pt x="98189" y="88268"/>
                  </a:cubicBezTo>
                  <a:cubicBezTo>
                    <a:pt x="98605" y="87823"/>
                    <a:pt x="98460" y="87823"/>
                    <a:pt x="97218" y="87700"/>
                  </a:cubicBezTo>
                  <a:cubicBezTo>
                    <a:pt x="95969" y="87559"/>
                    <a:pt x="93889" y="87441"/>
                    <a:pt x="93889" y="87441"/>
                  </a:cubicBezTo>
                  <a:cubicBezTo>
                    <a:pt x="93889" y="87441"/>
                    <a:pt x="92779" y="87311"/>
                    <a:pt x="93744" y="86709"/>
                  </a:cubicBezTo>
                  <a:cubicBezTo>
                    <a:pt x="94710" y="86101"/>
                    <a:pt x="94981" y="85662"/>
                    <a:pt x="95941" y="85059"/>
                  </a:cubicBezTo>
                  <a:cubicBezTo>
                    <a:pt x="96900" y="84457"/>
                    <a:pt x="97455" y="84153"/>
                    <a:pt x="97310" y="83713"/>
                  </a:cubicBezTo>
                  <a:cubicBezTo>
                    <a:pt x="97166" y="83274"/>
                    <a:pt x="95923" y="83438"/>
                    <a:pt x="95640" y="82998"/>
                  </a:cubicBezTo>
                  <a:cubicBezTo>
                    <a:pt x="95357" y="82559"/>
                    <a:pt x="95091" y="83302"/>
                    <a:pt x="95357" y="82559"/>
                  </a:cubicBezTo>
                  <a:cubicBezTo>
                    <a:pt x="95628" y="81822"/>
                    <a:pt x="96305" y="80634"/>
                    <a:pt x="96305" y="80634"/>
                  </a:cubicBezTo>
                  <a:cubicBezTo>
                    <a:pt x="96305" y="80634"/>
                    <a:pt x="96154" y="79452"/>
                    <a:pt x="96570" y="79452"/>
                  </a:cubicBezTo>
                  <a:cubicBezTo>
                    <a:pt x="96987" y="79446"/>
                    <a:pt x="97958" y="79581"/>
                    <a:pt x="97958" y="79581"/>
                  </a:cubicBezTo>
                  <a:lnTo>
                    <a:pt x="97946" y="78545"/>
                  </a:lnTo>
                  <a:cubicBezTo>
                    <a:pt x="97946" y="78545"/>
                    <a:pt x="98223" y="78838"/>
                    <a:pt x="99188" y="78387"/>
                  </a:cubicBezTo>
                  <a:cubicBezTo>
                    <a:pt x="100154" y="77931"/>
                    <a:pt x="100570" y="78072"/>
                    <a:pt x="100148" y="77340"/>
                  </a:cubicBezTo>
                  <a:cubicBezTo>
                    <a:pt x="99720" y="76608"/>
                    <a:pt x="99443" y="76614"/>
                    <a:pt x="99027" y="76175"/>
                  </a:cubicBezTo>
                  <a:cubicBezTo>
                    <a:pt x="98605" y="75736"/>
                    <a:pt x="96305" y="74666"/>
                    <a:pt x="99495" y="74474"/>
                  </a:cubicBezTo>
                  <a:cubicBezTo>
                    <a:pt x="102673" y="74289"/>
                    <a:pt x="103084" y="74137"/>
                    <a:pt x="103430" y="73692"/>
                  </a:cubicBezTo>
                  <a:cubicBezTo>
                    <a:pt x="103766" y="73242"/>
                    <a:pt x="104465" y="73821"/>
                    <a:pt x="105355" y="72853"/>
                  </a:cubicBezTo>
                  <a:cubicBezTo>
                    <a:pt x="106245" y="71885"/>
                    <a:pt x="105690" y="72110"/>
                    <a:pt x="107002" y="71507"/>
                  </a:cubicBezTo>
                  <a:cubicBezTo>
                    <a:pt x="108308" y="70899"/>
                    <a:pt x="108516" y="70607"/>
                    <a:pt x="108921" y="69937"/>
                  </a:cubicBezTo>
                  <a:cubicBezTo>
                    <a:pt x="109331" y="69267"/>
                    <a:pt x="108638" y="69053"/>
                    <a:pt x="108221" y="69132"/>
                  </a:cubicBezTo>
                  <a:cubicBezTo>
                    <a:pt x="107805" y="69210"/>
                    <a:pt x="105661" y="69092"/>
                    <a:pt x="105661" y="69092"/>
                  </a:cubicBezTo>
                  <a:cubicBezTo>
                    <a:pt x="105661" y="69092"/>
                    <a:pt x="108077" y="68692"/>
                    <a:pt x="109048" y="68535"/>
                  </a:cubicBezTo>
                  <a:cubicBezTo>
                    <a:pt x="110013" y="68371"/>
                    <a:pt x="111383" y="67251"/>
                    <a:pt x="111516" y="66733"/>
                  </a:cubicBezTo>
                  <a:cubicBezTo>
                    <a:pt x="111649" y="66221"/>
                    <a:pt x="111706" y="65478"/>
                    <a:pt x="111776" y="65252"/>
                  </a:cubicBezTo>
                  <a:cubicBezTo>
                    <a:pt x="111845" y="65033"/>
                    <a:pt x="110117" y="65348"/>
                    <a:pt x="110117" y="65348"/>
                  </a:cubicBezTo>
                  <a:cubicBezTo>
                    <a:pt x="110117" y="65348"/>
                    <a:pt x="112319" y="64436"/>
                    <a:pt x="113284" y="63614"/>
                  </a:cubicBezTo>
                  <a:cubicBezTo>
                    <a:pt x="114238" y="62792"/>
                    <a:pt x="114301" y="62207"/>
                    <a:pt x="114434" y="61835"/>
                  </a:cubicBezTo>
                  <a:cubicBezTo>
                    <a:pt x="114573" y="61463"/>
                    <a:pt x="112914" y="61559"/>
                    <a:pt x="112151" y="61936"/>
                  </a:cubicBezTo>
                  <a:cubicBezTo>
                    <a:pt x="111400" y="62313"/>
                    <a:pt x="109597" y="62482"/>
                    <a:pt x="109597" y="62482"/>
                  </a:cubicBezTo>
                  <a:cubicBezTo>
                    <a:pt x="109597" y="62482"/>
                    <a:pt x="110493" y="61739"/>
                    <a:pt x="111937" y="60985"/>
                  </a:cubicBezTo>
                  <a:cubicBezTo>
                    <a:pt x="113382" y="60225"/>
                    <a:pt x="114688" y="59543"/>
                    <a:pt x="115370" y="58654"/>
                  </a:cubicBezTo>
                  <a:cubicBezTo>
                    <a:pt x="116052" y="57759"/>
                    <a:pt x="116185" y="57027"/>
                    <a:pt x="116387" y="56796"/>
                  </a:cubicBezTo>
                  <a:cubicBezTo>
                    <a:pt x="116596" y="56576"/>
                    <a:pt x="114868" y="57184"/>
                    <a:pt x="114249" y="57562"/>
                  </a:cubicBezTo>
                  <a:cubicBezTo>
                    <a:pt x="113631" y="57933"/>
                    <a:pt x="112943" y="58023"/>
                    <a:pt x="112319" y="58327"/>
                  </a:cubicBezTo>
                  <a:cubicBezTo>
                    <a:pt x="111701" y="58626"/>
                    <a:pt x="113007" y="57359"/>
                    <a:pt x="113897" y="56531"/>
                  </a:cubicBezTo>
                  <a:cubicBezTo>
                    <a:pt x="114787" y="55709"/>
                    <a:pt x="114238" y="56013"/>
                    <a:pt x="115469" y="54673"/>
                  </a:cubicBezTo>
                  <a:cubicBezTo>
                    <a:pt x="116694" y="53328"/>
                    <a:pt x="116353" y="53553"/>
                    <a:pt x="117104" y="52810"/>
                  </a:cubicBezTo>
                  <a:cubicBezTo>
                    <a:pt x="117855" y="52061"/>
                    <a:pt x="115792" y="53052"/>
                    <a:pt x="114758" y="53722"/>
                  </a:cubicBezTo>
                  <a:cubicBezTo>
                    <a:pt x="113735" y="54403"/>
                    <a:pt x="111533" y="55828"/>
                    <a:pt x="111053" y="56126"/>
                  </a:cubicBezTo>
                  <a:cubicBezTo>
                    <a:pt x="110568" y="56430"/>
                    <a:pt x="109811" y="56880"/>
                    <a:pt x="111383" y="54944"/>
                  </a:cubicBezTo>
                  <a:cubicBezTo>
                    <a:pt x="112955" y="53007"/>
                    <a:pt x="114186" y="51374"/>
                    <a:pt x="114659" y="50777"/>
                  </a:cubicBezTo>
                  <a:cubicBezTo>
                    <a:pt x="115139" y="50186"/>
                    <a:pt x="115890" y="49364"/>
                    <a:pt x="116364" y="48689"/>
                  </a:cubicBezTo>
                  <a:cubicBezTo>
                    <a:pt x="116844" y="48019"/>
                    <a:pt x="111082" y="52590"/>
                    <a:pt x="110394" y="53046"/>
                  </a:cubicBezTo>
                  <a:cubicBezTo>
                    <a:pt x="109707" y="53497"/>
                    <a:pt x="108811" y="54020"/>
                    <a:pt x="108539" y="54319"/>
                  </a:cubicBezTo>
                  <a:cubicBezTo>
                    <a:pt x="108268" y="54623"/>
                    <a:pt x="107435" y="54628"/>
                    <a:pt x="108250" y="53581"/>
                  </a:cubicBezTo>
                  <a:cubicBezTo>
                    <a:pt x="109071" y="52540"/>
                    <a:pt x="110441" y="51121"/>
                    <a:pt x="111464" y="49561"/>
                  </a:cubicBezTo>
                  <a:cubicBezTo>
                    <a:pt x="112481" y="48007"/>
                    <a:pt x="112348" y="48154"/>
                    <a:pt x="113018" y="46527"/>
                  </a:cubicBezTo>
                  <a:cubicBezTo>
                    <a:pt x="113694" y="44894"/>
                    <a:pt x="113827" y="44308"/>
                    <a:pt x="113827" y="44308"/>
                  </a:cubicBezTo>
                  <a:cubicBezTo>
                    <a:pt x="113827" y="44308"/>
                    <a:pt x="112458" y="45643"/>
                    <a:pt x="111845" y="46611"/>
                  </a:cubicBezTo>
                  <a:cubicBezTo>
                    <a:pt x="111232" y="47574"/>
                    <a:pt x="110140" y="48773"/>
                    <a:pt x="109799" y="49364"/>
                  </a:cubicBezTo>
                  <a:cubicBezTo>
                    <a:pt x="109458" y="49961"/>
                    <a:pt x="108909" y="50411"/>
                    <a:pt x="109655" y="48852"/>
                  </a:cubicBezTo>
                  <a:cubicBezTo>
                    <a:pt x="110400" y="47298"/>
                    <a:pt x="110672" y="47000"/>
                    <a:pt x="111076" y="45885"/>
                  </a:cubicBezTo>
                  <a:cubicBezTo>
                    <a:pt x="111475" y="44776"/>
                    <a:pt x="111406" y="44483"/>
                    <a:pt x="111741" y="43447"/>
                  </a:cubicBezTo>
                  <a:cubicBezTo>
                    <a:pt x="112076" y="42411"/>
                    <a:pt x="109961" y="45457"/>
                    <a:pt x="109354" y="46645"/>
                  </a:cubicBezTo>
                  <a:cubicBezTo>
                    <a:pt x="108742" y="47833"/>
                    <a:pt x="106904" y="50434"/>
                    <a:pt x="105881" y="51622"/>
                  </a:cubicBezTo>
                  <a:cubicBezTo>
                    <a:pt x="104852" y="52821"/>
                    <a:pt x="101702" y="55659"/>
                    <a:pt x="100674" y="56633"/>
                  </a:cubicBezTo>
                  <a:cubicBezTo>
                    <a:pt x="99651" y="57601"/>
                    <a:pt x="97455" y="59617"/>
                    <a:pt x="96287" y="60517"/>
                  </a:cubicBezTo>
                  <a:cubicBezTo>
                    <a:pt x="95120" y="61418"/>
                    <a:pt x="94438" y="61869"/>
                    <a:pt x="93675" y="62246"/>
                  </a:cubicBezTo>
                  <a:cubicBezTo>
                    <a:pt x="92918" y="62623"/>
                    <a:pt x="92641" y="62257"/>
                    <a:pt x="92641" y="62257"/>
                  </a:cubicBezTo>
                  <a:lnTo>
                    <a:pt x="92490" y="61373"/>
                  </a:lnTo>
                  <a:cubicBezTo>
                    <a:pt x="92490" y="61373"/>
                    <a:pt x="92976" y="61520"/>
                    <a:pt x="93323" y="61441"/>
                  </a:cubicBezTo>
                  <a:cubicBezTo>
                    <a:pt x="93664" y="61356"/>
                    <a:pt x="94288" y="61278"/>
                    <a:pt x="94421" y="60320"/>
                  </a:cubicBezTo>
                  <a:cubicBezTo>
                    <a:pt x="94542" y="59358"/>
                    <a:pt x="94478" y="59217"/>
                    <a:pt x="94328" y="58626"/>
                  </a:cubicBezTo>
                  <a:cubicBezTo>
                    <a:pt x="94184" y="58040"/>
                    <a:pt x="93970" y="57528"/>
                    <a:pt x="93762" y="57162"/>
                  </a:cubicBezTo>
                  <a:cubicBezTo>
                    <a:pt x="93548" y="56790"/>
                    <a:pt x="93057" y="56064"/>
                    <a:pt x="93057" y="56064"/>
                  </a:cubicBezTo>
                  <a:cubicBezTo>
                    <a:pt x="93057" y="56064"/>
                    <a:pt x="94097" y="56419"/>
                    <a:pt x="94363" y="55383"/>
                  </a:cubicBezTo>
                  <a:cubicBezTo>
                    <a:pt x="94629" y="54353"/>
                    <a:pt x="94484" y="53981"/>
                    <a:pt x="94334" y="53176"/>
                  </a:cubicBezTo>
                  <a:cubicBezTo>
                    <a:pt x="94189" y="52365"/>
                    <a:pt x="93970" y="51262"/>
                    <a:pt x="94097" y="50445"/>
                  </a:cubicBezTo>
                  <a:cubicBezTo>
                    <a:pt x="94230" y="49640"/>
                    <a:pt x="94218" y="48824"/>
                    <a:pt x="94345" y="48013"/>
                  </a:cubicBezTo>
                  <a:cubicBezTo>
                    <a:pt x="94478" y="47202"/>
                    <a:pt x="94542" y="46836"/>
                    <a:pt x="94051" y="46324"/>
                  </a:cubicBezTo>
                  <a:cubicBezTo>
                    <a:pt x="93560" y="45812"/>
                    <a:pt x="92513" y="45091"/>
                    <a:pt x="92230" y="44725"/>
                  </a:cubicBezTo>
                  <a:cubicBezTo>
                    <a:pt x="91953" y="44359"/>
                    <a:pt x="91814" y="43993"/>
                    <a:pt x="91814" y="43993"/>
                  </a:cubicBezTo>
                  <a:cubicBezTo>
                    <a:pt x="91814" y="43993"/>
                    <a:pt x="92993" y="44201"/>
                    <a:pt x="94634" y="43002"/>
                  </a:cubicBezTo>
                  <a:cubicBezTo>
                    <a:pt x="96287" y="41797"/>
                    <a:pt x="96270" y="40474"/>
                    <a:pt x="96270" y="40474"/>
                  </a:cubicBezTo>
                  <a:cubicBezTo>
                    <a:pt x="96270" y="40474"/>
                    <a:pt x="98611" y="39410"/>
                    <a:pt x="98507" y="36100"/>
                  </a:cubicBezTo>
                  <a:cubicBezTo>
                    <a:pt x="100697" y="33859"/>
                    <a:pt x="100321" y="31506"/>
                    <a:pt x="100321" y="31506"/>
                  </a:cubicBezTo>
                  <a:cubicBezTo>
                    <a:pt x="100321" y="31506"/>
                    <a:pt x="103003" y="29704"/>
                    <a:pt x="102338" y="25808"/>
                  </a:cubicBezTo>
                  <a:cubicBezTo>
                    <a:pt x="104037" y="23280"/>
                    <a:pt x="104650" y="22610"/>
                    <a:pt x="104222" y="21141"/>
                  </a:cubicBezTo>
                  <a:cubicBezTo>
                    <a:pt x="103789" y="19671"/>
                    <a:pt x="102488" y="20578"/>
                    <a:pt x="102488" y="20578"/>
                  </a:cubicBezTo>
                  <a:cubicBezTo>
                    <a:pt x="102488" y="20578"/>
                    <a:pt x="104950" y="18112"/>
                    <a:pt x="105210" y="16636"/>
                  </a:cubicBezTo>
                  <a:cubicBezTo>
                    <a:pt x="105471" y="15161"/>
                    <a:pt x="106216" y="13529"/>
                    <a:pt x="101188" y="16169"/>
                  </a:cubicBezTo>
                  <a:cubicBezTo>
                    <a:pt x="100350" y="15443"/>
                    <a:pt x="101662" y="15133"/>
                    <a:pt x="102748" y="13495"/>
                  </a:cubicBezTo>
                  <a:cubicBezTo>
                    <a:pt x="103841" y="11862"/>
                    <a:pt x="107314" y="6879"/>
                    <a:pt x="102708" y="9813"/>
                  </a:cubicBezTo>
                  <a:cubicBezTo>
                    <a:pt x="98108" y="12740"/>
                    <a:pt x="97958" y="12155"/>
                    <a:pt x="98986" y="10894"/>
                  </a:cubicBezTo>
                  <a:cubicBezTo>
                    <a:pt x="100009" y="9627"/>
                    <a:pt x="103165" y="7302"/>
                    <a:pt x="103783" y="6699"/>
                  </a:cubicBezTo>
                  <a:cubicBezTo>
                    <a:pt x="104401" y="6108"/>
                    <a:pt x="104245" y="4785"/>
                    <a:pt x="101223" y="6373"/>
                  </a:cubicBezTo>
                  <a:cubicBezTo>
                    <a:pt x="98189" y="7955"/>
                    <a:pt x="98385" y="6919"/>
                    <a:pt x="99830" y="5945"/>
                  </a:cubicBezTo>
                  <a:cubicBezTo>
                    <a:pt x="101275" y="4971"/>
                    <a:pt x="105442" y="416"/>
                    <a:pt x="98703" y="4121"/>
                  </a:cubicBezTo>
                  <a:cubicBezTo>
                    <a:pt x="91959" y="7814"/>
                    <a:pt x="95195" y="6148"/>
                    <a:pt x="96628" y="4509"/>
                  </a:cubicBezTo>
                  <a:cubicBezTo>
                    <a:pt x="98062" y="2871"/>
                    <a:pt x="99171" y="2342"/>
                    <a:pt x="99287" y="427"/>
                  </a:cubicBezTo>
                  <a:cubicBezTo>
                    <a:pt x="99402" y="-1491"/>
                    <a:pt x="93086" y="3304"/>
                    <a:pt x="88786" y="8811"/>
                  </a:cubicBezTo>
                  <a:cubicBezTo>
                    <a:pt x="84486" y="14317"/>
                    <a:pt x="80932" y="18117"/>
                    <a:pt x="79840" y="19091"/>
                  </a:cubicBezTo>
                  <a:cubicBezTo>
                    <a:pt x="78742" y="20065"/>
                    <a:pt x="75736" y="23640"/>
                    <a:pt x="75332" y="24676"/>
                  </a:cubicBezTo>
                  <a:cubicBezTo>
                    <a:pt x="74927" y="25712"/>
                    <a:pt x="73968" y="26759"/>
                    <a:pt x="73904" y="26906"/>
                  </a:cubicBezTo>
                  <a:cubicBezTo>
                    <a:pt x="73835" y="27052"/>
                    <a:pt x="74089" y="25431"/>
                    <a:pt x="73199" y="26179"/>
                  </a:cubicBezTo>
                  <a:cubicBezTo>
                    <a:pt x="72309" y="26928"/>
                    <a:pt x="67692" y="28899"/>
                    <a:pt x="64877" y="37040"/>
                  </a:cubicBezTo>
                  <a:cubicBezTo>
                    <a:pt x="62063" y="45181"/>
                    <a:pt x="62184" y="43926"/>
                    <a:pt x="61623" y="49021"/>
                  </a:cubicBezTo>
                  <a:cubicBezTo>
                    <a:pt x="61057" y="54110"/>
                    <a:pt x="59358" y="63271"/>
                    <a:pt x="56572" y="68242"/>
                  </a:cubicBezTo>
                  <a:cubicBezTo>
                    <a:pt x="53793" y="73213"/>
                    <a:pt x="53111" y="74328"/>
                    <a:pt x="51261" y="75679"/>
                  </a:cubicBezTo>
                  <a:cubicBezTo>
                    <a:pt x="49406" y="77025"/>
                    <a:pt x="47060" y="77717"/>
                    <a:pt x="46366" y="77802"/>
                  </a:cubicBezTo>
                  <a:cubicBezTo>
                    <a:pt x="45679" y="77886"/>
                    <a:pt x="44777" y="78044"/>
                    <a:pt x="44777" y="78044"/>
                  </a:cubicBezTo>
                  <a:close/>
                </a:path>
              </a:pathLst>
            </a:custGeom>
            <a:solidFill>
              <a:srgbClr val="3E6E84"/>
            </a:solidFill>
            <a:ln>
              <a:noFill/>
            </a:ln>
          </p:spPr>
          <p:txBody>
            <a:bodyPr spcFirstLastPara="1" wrap="square" lIns="9500" tIns="9500" rIns="9500" bIns="9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"/>
                <a:buFont typeface="Arial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7" name="Google Shape;337;p51"/>
          <p:cNvPicPr preferRelativeResize="0"/>
          <p:nvPr/>
        </p:nvPicPr>
        <p:blipFill rotWithShape="1">
          <a:blip r:embed="rId3">
            <a:alphaModFix/>
          </a:blip>
          <a:srcRect r="11917"/>
          <a:stretch/>
        </p:blipFill>
        <p:spPr>
          <a:xfrm>
            <a:off x="3110851" y="1214025"/>
            <a:ext cx="5231100" cy="13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51"/>
          <p:cNvPicPr preferRelativeResize="0"/>
          <p:nvPr/>
        </p:nvPicPr>
        <p:blipFill rotWithShape="1">
          <a:blip r:embed="rId3">
            <a:alphaModFix/>
          </a:blip>
          <a:srcRect l="88083"/>
          <a:stretch/>
        </p:blipFill>
        <p:spPr>
          <a:xfrm>
            <a:off x="8341945" y="1214025"/>
            <a:ext cx="707675" cy="13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_Title Slide">
  <p:cSld name="Title Slide_A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" descr="Salesforce Corporate PowerPoint Template - Official_Chatter Version_Sept16_Google Slides Source_SHORTER.002.jpe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93"/>
            <a:ext cx="12188827" cy="685621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562425" y="4100183"/>
            <a:ext cx="8552700" cy="6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000"/>
              <a:buFont typeface="Arial"/>
              <a:buNone/>
              <a:defRPr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rtl="0"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Font typeface="Arial"/>
              <a:buNone/>
              <a:defRPr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rtl="0"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160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150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 sz="210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2"/>
          </p:nvPr>
        </p:nvSpPr>
        <p:spPr>
          <a:xfrm>
            <a:off x="562425" y="5122441"/>
            <a:ext cx="8552700" cy="9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Font typeface="Arial"/>
              <a:buNone/>
              <a:defRPr sz="1500">
                <a:solidFill>
                  <a:srgbClr val="5B5B5B"/>
                </a:solidFill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Font typeface="Arial"/>
              <a:buNone/>
              <a:defRPr sz="1500">
                <a:solidFill>
                  <a:srgbClr val="5B5B5B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900">
                <a:solidFill>
                  <a:srgbClr val="5B5B5B"/>
                </a:solidFill>
              </a:defRPr>
            </a:lvl4pPr>
            <a:lvl5pPr marL="2286000" lvl="4" indent="-228600" rtl="0">
              <a:spcBef>
                <a:spcPts val="1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 sz="900"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1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/>
          </p:nvPr>
        </p:nvSpPr>
        <p:spPr>
          <a:xfrm>
            <a:off x="562425" y="1281182"/>
            <a:ext cx="11065500" cy="18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31" marR="0" lvl="5" indent="-101531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261" marR="0" lvl="6" indent="-101461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393" marR="0" lvl="7" indent="-101393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525" marR="0" lvl="8" indent="-101325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3"/>
          </p:nvPr>
        </p:nvSpPr>
        <p:spPr>
          <a:xfrm>
            <a:off x="562425" y="3052576"/>
            <a:ext cx="110655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849" marR="0" lvl="0" indent="-3428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000"/>
              <a:buFont typeface="Arial"/>
              <a:buNone/>
              <a:defRPr sz="24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31" marR="0" lvl="1" indent="-12631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261" marR="0" lvl="2" indent="-1256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393" marR="0" lvl="3" indent="-12493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5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525" marR="0" lvl="4" indent="-12425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657" marR="0" lvl="5" indent="-12357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788" marR="0" lvl="6" indent="-1228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918" marR="0" lvl="7" indent="-1221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050" marR="0" lvl="8" indent="-1215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 - Title Slide A">
  <p:cSld name="A - Title Slide A">
    <p:bg>
      <p:bgPr>
        <a:solidFill>
          <a:srgbClr val="178BD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2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2"/>
          <p:cNvSpPr txBox="1">
            <a:spLocks noGrp="1"/>
          </p:cNvSpPr>
          <p:nvPr>
            <p:ph type="body" idx="1"/>
          </p:nvPr>
        </p:nvSpPr>
        <p:spPr>
          <a:xfrm>
            <a:off x="2009445" y="4475157"/>
            <a:ext cx="7695900" cy="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2" name="Google Shape;342;p52"/>
          <p:cNvSpPr txBox="1">
            <a:spLocks noGrp="1"/>
          </p:cNvSpPr>
          <p:nvPr>
            <p:ph type="ctrTitle"/>
          </p:nvPr>
        </p:nvSpPr>
        <p:spPr>
          <a:xfrm>
            <a:off x="2009445" y="2573168"/>
            <a:ext cx="5184300" cy="12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3" name="Google Shape;343;p52"/>
          <p:cNvSpPr txBox="1">
            <a:spLocks noGrp="1"/>
          </p:cNvSpPr>
          <p:nvPr>
            <p:ph type="subTitle" idx="2"/>
          </p:nvPr>
        </p:nvSpPr>
        <p:spPr>
          <a:xfrm>
            <a:off x="2009445" y="3889066"/>
            <a:ext cx="7695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1112" marR="0" lvl="0" indent="-1111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9AB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9AB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9AB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9AB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4" name="Google Shape;344;p52"/>
          <p:cNvSpPr txBox="1">
            <a:spLocks noGrp="1"/>
          </p:cNvSpPr>
          <p:nvPr>
            <p:ph type="body" idx="3"/>
          </p:nvPr>
        </p:nvSpPr>
        <p:spPr>
          <a:xfrm>
            <a:off x="2009445" y="4740047"/>
            <a:ext cx="76959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4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BFBFBF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Char char="•"/>
              <a:defRPr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45" name="Google Shape;34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9493" y="4623277"/>
            <a:ext cx="2482785" cy="2129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2" descr="pasted-image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929" y="2453378"/>
            <a:ext cx="627198" cy="439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 - Title Slide B ">
  <p:cSld name="B - Title Slide B ">
    <p:bg>
      <p:bgPr>
        <a:solidFill>
          <a:srgbClr val="178BD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53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3"/>
          <p:cNvSpPr txBox="1">
            <a:spLocks noGrp="1"/>
          </p:cNvSpPr>
          <p:nvPr>
            <p:ph type="ctrTitle"/>
          </p:nvPr>
        </p:nvSpPr>
        <p:spPr>
          <a:xfrm>
            <a:off x="500053" y="974450"/>
            <a:ext cx="8670300" cy="12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0" name="Google Shape;350;p53"/>
          <p:cNvSpPr txBox="1">
            <a:spLocks noGrp="1"/>
          </p:cNvSpPr>
          <p:nvPr>
            <p:ph type="subTitle" idx="1"/>
          </p:nvPr>
        </p:nvSpPr>
        <p:spPr>
          <a:xfrm>
            <a:off x="510821" y="2196694"/>
            <a:ext cx="6447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1112" marR="0" lvl="0" indent="-1111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9AB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9AB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9AB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9AB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1" name="Google Shape;351;p53"/>
          <p:cNvSpPr txBox="1">
            <a:spLocks noGrp="1"/>
          </p:cNvSpPr>
          <p:nvPr>
            <p:ph type="body" idx="2"/>
          </p:nvPr>
        </p:nvSpPr>
        <p:spPr>
          <a:xfrm>
            <a:off x="529356" y="3264937"/>
            <a:ext cx="6447300" cy="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2" name="Google Shape;352;p53"/>
          <p:cNvSpPr txBox="1">
            <a:spLocks noGrp="1"/>
          </p:cNvSpPr>
          <p:nvPr>
            <p:ph type="body" idx="3"/>
          </p:nvPr>
        </p:nvSpPr>
        <p:spPr>
          <a:xfrm>
            <a:off x="529356" y="3518602"/>
            <a:ext cx="64473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4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BFBFBF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Char char="•"/>
              <a:defRPr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53" name="Google Shape;353;p53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061" y="514275"/>
            <a:ext cx="758911" cy="531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3807" y="5366201"/>
            <a:ext cx="1643764" cy="1409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 - Basic 2 Column">
  <p:cSld name="E - Basic 2 Column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4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7" name="Google Shape;357;p54"/>
          <p:cNvSpPr txBox="1">
            <a:spLocks noGrp="1"/>
          </p:cNvSpPr>
          <p:nvPr>
            <p:ph type="body" idx="1"/>
          </p:nvPr>
        </p:nvSpPr>
        <p:spPr>
          <a:xfrm>
            <a:off x="511774" y="1616290"/>
            <a:ext cx="53034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54"/>
          <p:cNvSpPr txBox="1">
            <a:spLocks noGrp="1"/>
          </p:cNvSpPr>
          <p:nvPr>
            <p:ph type="body" idx="2"/>
          </p:nvPr>
        </p:nvSpPr>
        <p:spPr>
          <a:xfrm>
            <a:off x="6228207" y="1616290"/>
            <a:ext cx="53034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54"/>
          <p:cNvSpPr txBox="1">
            <a:spLocks noGrp="1"/>
          </p:cNvSpPr>
          <p:nvPr>
            <p:ph type="body" idx="3"/>
          </p:nvPr>
        </p:nvSpPr>
        <p:spPr>
          <a:xfrm>
            <a:off x="502714" y="968960"/>
            <a:ext cx="1104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 - Basic 3 Column">
  <p:cSld name="F - Basic 3 Column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5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2" name="Google Shape;362;p55"/>
          <p:cNvSpPr txBox="1">
            <a:spLocks noGrp="1"/>
          </p:cNvSpPr>
          <p:nvPr>
            <p:ph type="body" idx="1"/>
          </p:nvPr>
        </p:nvSpPr>
        <p:spPr>
          <a:xfrm>
            <a:off x="511774" y="1616290"/>
            <a:ext cx="3429000" cy="4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3" name="Google Shape;363;p55"/>
          <p:cNvSpPr txBox="1">
            <a:spLocks noGrp="1"/>
          </p:cNvSpPr>
          <p:nvPr>
            <p:ph type="body" idx="2"/>
          </p:nvPr>
        </p:nvSpPr>
        <p:spPr>
          <a:xfrm>
            <a:off x="4291642" y="1616007"/>
            <a:ext cx="3429000" cy="4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4" name="Google Shape;364;p55"/>
          <p:cNvSpPr txBox="1">
            <a:spLocks noGrp="1"/>
          </p:cNvSpPr>
          <p:nvPr>
            <p:ph type="body" idx="3"/>
          </p:nvPr>
        </p:nvSpPr>
        <p:spPr>
          <a:xfrm>
            <a:off x="8097508" y="1615718"/>
            <a:ext cx="3429000" cy="4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5" name="Google Shape;365;p55"/>
          <p:cNvSpPr txBox="1">
            <a:spLocks noGrp="1"/>
          </p:cNvSpPr>
          <p:nvPr>
            <p:ph type="body" idx="4"/>
          </p:nvPr>
        </p:nvSpPr>
        <p:spPr>
          <a:xfrm>
            <a:off x="502714" y="968960"/>
            <a:ext cx="1104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 - Basic Footer - Mountain Left">
  <p:cSld name="G - Basic Footer - Mountain Lef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6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6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9" name="Google Shape;369;p56"/>
          <p:cNvSpPr txBox="1">
            <a:spLocks noGrp="1"/>
          </p:cNvSpPr>
          <p:nvPr>
            <p:ph type="body" idx="1"/>
          </p:nvPr>
        </p:nvSpPr>
        <p:spPr>
          <a:xfrm>
            <a:off x="508027" y="1616290"/>
            <a:ext cx="110460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0" name="Google Shape;370;p56"/>
          <p:cNvSpPr txBox="1">
            <a:spLocks noGrp="1"/>
          </p:cNvSpPr>
          <p:nvPr>
            <p:ph type="body" idx="2"/>
          </p:nvPr>
        </p:nvSpPr>
        <p:spPr>
          <a:xfrm>
            <a:off x="502714" y="968960"/>
            <a:ext cx="1104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71" name="Google Shape;371;p56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 - Low Forest">
  <p:cSld name="H - Low Forest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7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7"/>
          <p:cNvSpPr/>
          <p:nvPr/>
        </p:nvSpPr>
        <p:spPr>
          <a:xfrm>
            <a:off x="4743104" y="4674662"/>
            <a:ext cx="1038300" cy="93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42655" y="0"/>
                </a:moveTo>
                <a:lnTo>
                  <a:pt x="45827" y="11477"/>
                </a:lnTo>
                <a:lnTo>
                  <a:pt x="36450" y="14677"/>
                </a:lnTo>
                <a:lnTo>
                  <a:pt x="47277" y="36133"/>
                </a:lnTo>
                <a:lnTo>
                  <a:pt x="0" y="120000"/>
                </a:lnTo>
                <a:lnTo>
                  <a:pt x="48616" y="101322"/>
                </a:lnTo>
                <a:lnTo>
                  <a:pt x="80477" y="70094"/>
                </a:lnTo>
                <a:lnTo>
                  <a:pt x="48938" y="44916"/>
                </a:lnTo>
                <a:lnTo>
                  <a:pt x="50205" y="39727"/>
                </a:lnTo>
                <a:lnTo>
                  <a:pt x="75255" y="45050"/>
                </a:lnTo>
                <a:lnTo>
                  <a:pt x="82161" y="42488"/>
                </a:lnTo>
                <a:lnTo>
                  <a:pt x="95333" y="56794"/>
                </a:lnTo>
                <a:lnTo>
                  <a:pt x="120000" y="34027"/>
                </a:lnTo>
                <a:lnTo>
                  <a:pt x="72666" y="17111"/>
                </a:lnTo>
                <a:lnTo>
                  <a:pt x="42655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7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6" name="Google Shape;376;p57"/>
          <p:cNvSpPr txBox="1">
            <a:spLocks noGrp="1"/>
          </p:cNvSpPr>
          <p:nvPr>
            <p:ph type="body" idx="1"/>
          </p:nvPr>
        </p:nvSpPr>
        <p:spPr>
          <a:xfrm>
            <a:off x="511774" y="1616292"/>
            <a:ext cx="11046000" cy="3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7" name="Google Shape;377;p57"/>
          <p:cNvSpPr txBox="1">
            <a:spLocks noGrp="1"/>
          </p:cNvSpPr>
          <p:nvPr>
            <p:ph type="body" idx="2"/>
          </p:nvPr>
        </p:nvSpPr>
        <p:spPr>
          <a:xfrm>
            <a:off x="502711" y="968144"/>
            <a:ext cx="1104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78" name="Google Shape;378;p57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 - Low Forest - Mountain Right">
  <p:cSld name="H - Low Forest - Mountain Righ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8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8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2" name="Google Shape;382;p58"/>
          <p:cNvSpPr txBox="1">
            <a:spLocks noGrp="1"/>
          </p:cNvSpPr>
          <p:nvPr>
            <p:ph type="body" idx="1"/>
          </p:nvPr>
        </p:nvSpPr>
        <p:spPr>
          <a:xfrm>
            <a:off x="508025" y="1616291"/>
            <a:ext cx="10390800" cy="32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3" name="Google Shape;383;p58"/>
          <p:cNvSpPr txBox="1">
            <a:spLocks noGrp="1"/>
          </p:cNvSpPr>
          <p:nvPr>
            <p:ph type="body" idx="2"/>
          </p:nvPr>
        </p:nvSpPr>
        <p:spPr>
          <a:xfrm>
            <a:off x="502711" y="968144"/>
            <a:ext cx="1104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84" name="Google Shape;384;p58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 - Medium Forest - Mountain Left">
  <p:cSld name="I - Medium Forest - Mountain Left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59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9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8" name="Google Shape;388;p59"/>
          <p:cNvSpPr txBox="1">
            <a:spLocks noGrp="1"/>
          </p:cNvSpPr>
          <p:nvPr>
            <p:ph type="body" idx="1"/>
          </p:nvPr>
        </p:nvSpPr>
        <p:spPr>
          <a:xfrm>
            <a:off x="508027" y="1616292"/>
            <a:ext cx="11046000" cy="22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9" name="Google Shape;389;p59"/>
          <p:cNvSpPr txBox="1">
            <a:spLocks noGrp="1"/>
          </p:cNvSpPr>
          <p:nvPr>
            <p:ph type="body" idx="2"/>
          </p:nvPr>
        </p:nvSpPr>
        <p:spPr>
          <a:xfrm>
            <a:off x="502711" y="968144"/>
            <a:ext cx="1104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90" name="Google Shape;390;p59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 - Medium Forest">
  <p:cSld name="I - Medium Forest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450" y="-2975"/>
            <a:ext cx="12211973" cy="6876549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60"/>
          <p:cNvSpPr txBox="1">
            <a:spLocks noGrp="1"/>
          </p:cNvSpPr>
          <p:nvPr>
            <p:ph type="body" idx="1"/>
          </p:nvPr>
        </p:nvSpPr>
        <p:spPr>
          <a:xfrm>
            <a:off x="511774" y="1616289"/>
            <a:ext cx="11046000" cy="22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4" name="Google Shape;394;p60"/>
          <p:cNvSpPr txBox="1">
            <a:spLocks noGrp="1"/>
          </p:cNvSpPr>
          <p:nvPr>
            <p:ph type="body" idx="2"/>
          </p:nvPr>
        </p:nvSpPr>
        <p:spPr>
          <a:xfrm>
            <a:off x="502711" y="968144"/>
            <a:ext cx="11046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5" name="Google Shape;395;p60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96" name="Google Shape;396;p60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 - High Forest ">
  <p:cSld name="L - High Forest 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61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1"/>
          <p:cNvSpPr txBox="1">
            <a:spLocks noGrp="1"/>
          </p:cNvSpPr>
          <p:nvPr>
            <p:ph type="body" idx="1"/>
          </p:nvPr>
        </p:nvSpPr>
        <p:spPr>
          <a:xfrm>
            <a:off x="504279" y="2807095"/>
            <a:ext cx="11046000" cy="22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0" name="Google Shape;400;p61"/>
          <p:cNvSpPr txBox="1">
            <a:spLocks noGrp="1"/>
          </p:cNvSpPr>
          <p:nvPr>
            <p:ph type="body" idx="2"/>
          </p:nvPr>
        </p:nvSpPr>
        <p:spPr>
          <a:xfrm>
            <a:off x="502711" y="968144"/>
            <a:ext cx="11046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1" name="Google Shape;401;p61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02" name="Google Shape;402;p61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_Title Slide">
  <p:cSld name="Title Slide_A_1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7" descr="Slide03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650" y="-5525"/>
            <a:ext cx="12226998" cy="6877924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4815000" y="5424175"/>
            <a:ext cx="3102300" cy="9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algn="ctr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500"/>
              <a:buFont typeface="Arial"/>
              <a:buNone/>
              <a:defRPr sz="150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 rtl="0"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500"/>
              <a:buFont typeface="Arial"/>
              <a:buNone/>
              <a:defRPr sz="1500">
                <a:solidFill>
                  <a:srgbClr val="5B5B5B"/>
                </a:solidFill>
              </a:defRPr>
            </a:lvl2pPr>
            <a:lvl3pPr marL="1371600" marR="0" lvl="2" indent="-22860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500"/>
              <a:buFont typeface="Arial"/>
              <a:buNone/>
              <a:defRPr sz="1500">
                <a:solidFill>
                  <a:srgbClr val="5B5B5B"/>
                </a:solidFill>
              </a:defRPr>
            </a:lvl3pPr>
            <a:lvl4pPr marL="1828800" lvl="3" indent="-323850" algn="ctr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5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algn="ctr" rtl="0">
              <a:spcBef>
                <a:spcPts val="100"/>
              </a:spcBef>
              <a:spcAft>
                <a:spcPts val="0"/>
              </a:spcAft>
              <a:buClr>
                <a:srgbClr val="5B5B5B"/>
              </a:buClr>
              <a:buSzPts val="1500"/>
              <a:buNone/>
              <a:defRPr sz="1500">
                <a:solidFill>
                  <a:srgbClr val="5B5B5B"/>
                </a:solidFill>
              </a:defRPr>
            </a:lvl5pPr>
            <a:lvl6pPr marL="2743200" lvl="5" indent="-323850" algn="ctr" rtl="0">
              <a:spcBef>
                <a:spcPts val="100"/>
              </a:spcBef>
              <a:spcAft>
                <a:spcPts val="0"/>
              </a:spcAft>
              <a:buClr>
                <a:srgbClr val="5B5B5B"/>
              </a:buClr>
              <a:buSzPts val="1500"/>
              <a:buChar char="•"/>
              <a:defRPr sz="1500">
                <a:solidFill>
                  <a:srgbClr val="5B5B5B"/>
                </a:solidFill>
              </a:defRPr>
            </a:lvl6pPr>
            <a:lvl7pPr marL="3200400" lvl="6" indent="-323850" algn="ctr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500"/>
              <a:buChar char="•"/>
              <a:defRPr sz="1500">
                <a:solidFill>
                  <a:srgbClr val="5B5B5B"/>
                </a:solidFill>
              </a:defRPr>
            </a:lvl7pPr>
            <a:lvl8pPr marL="3657600" lvl="7" indent="-323850" algn="ctr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500"/>
              <a:buChar char="•"/>
              <a:defRPr sz="1500">
                <a:solidFill>
                  <a:srgbClr val="5B5B5B"/>
                </a:solidFill>
              </a:defRPr>
            </a:lvl8pPr>
            <a:lvl9pPr marL="4114800" lvl="8" indent="-323850" algn="ctr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500"/>
              <a:buChar char="•"/>
              <a:defRPr sz="15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ctrTitle"/>
          </p:nvPr>
        </p:nvSpPr>
        <p:spPr>
          <a:xfrm>
            <a:off x="3949700" y="1891875"/>
            <a:ext cx="5152500" cy="13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None/>
              <a:defRPr sz="3800" b="0" i="0" u="none" strike="noStrike" cap="none">
                <a:solidFill>
                  <a:srgbClr val="FFFFFF"/>
                </a:solidFill>
              </a:defRPr>
            </a:lvl1pPr>
            <a:lvl2pPr marL="0" marR="0" lvl="1" indent="-215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○"/>
              <a:defRPr sz="3400" b="0" i="0" u="none" strike="noStrike" cap="none">
                <a:solidFill>
                  <a:srgbClr val="FFFFFF"/>
                </a:solidFill>
              </a:defRPr>
            </a:lvl2pPr>
            <a:lvl3pPr marL="0" marR="0" lvl="2" indent="-215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■"/>
              <a:defRPr sz="3400" b="0" i="0" u="none" strike="noStrike" cap="none">
                <a:solidFill>
                  <a:srgbClr val="FFFFFF"/>
                </a:solidFill>
              </a:defRPr>
            </a:lvl3pPr>
            <a:lvl4pPr marL="0" marR="0" lvl="3" indent="-215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●"/>
              <a:defRPr sz="3400" b="0" i="0" u="none" strike="noStrike" cap="none">
                <a:solidFill>
                  <a:srgbClr val="FFFFFF"/>
                </a:solidFill>
              </a:defRPr>
            </a:lvl4pPr>
            <a:lvl5pPr marL="0" marR="0" lvl="4" indent="-215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○"/>
              <a:defRPr sz="3400" b="0" i="0" u="none" strike="noStrike" cap="none">
                <a:solidFill>
                  <a:srgbClr val="FFFFFF"/>
                </a:solidFill>
              </a:defRPr>
            </a:lvl5pPr>
            <a:lvl6pPr marL="457131" marR="0" lvl="5" indent="-22853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■"/>
              <a:defRPr sz="3400" b="0" i="0" u="none" strike="noStrike" cap="none">
                <a:solidFill>
                  <a:srgbClr val="FFFFFF"/>
                </a:solidFill>
              </a:defRPr>
            </a:lvl6pPr>
            <a:lvl7pPr marL="914261" marR="0" lvl="6" indent="-22846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●"/>
              <a:defRPr sz="3400" b="0" i="0" u="none" strike="noStrike" cap="none">
                <a:solidFill>
                  <a:srgbClr val="FFFFFF"/>
                </a:solidFill>
              </a:defRPr>
            </a:lvl7pPr>
            <a:lvl8pPr marL="1371393" marR="0" lvl="7" indent="-22839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○"/>
              <a:defRPr sz="3400" b="0" i="0" u="none" strike="noStrike" cap="none">
                <a:solidFill>
                  <a:srgbClr val="FFFFFF"/>
                </a:solidFill>
              </a:defRPr>
            </a:lvl8pPr>
            <a:lvl9pPr marL="1828525" marR="0" lvl="8" indent="-22832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■"/>
              <a:defRPr sz="34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title" idx="2"/>
          </p:nvPr>
        </p:nvSpPr>
        <p:spPr>
          <a:xfrm>
            <a:off x="4511300" y="4652475"/>
            <a:ext cx="39612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3"/>
          </p:nvPr>
        </p:nvSpPr>
        <p:spPr>
          <a:xfrm>
            <a:off x="3779900" y="3127500"/>
            <a:ext cx="54921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849" marR="0" lvl="0" indent="-34284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276"/>
              </a:buClr>
              <a:buSzPts val="2000"/>
              <a:buNone/>
              <a:defRPr sz="2400" i="0" u="none" strike="noStrike" cap="none">
                <a:solidFill>
                  <a:srgbClr val="E1C276"/>
                </a:solidFill>
              </a:defRPr>
            </a:lvl1pPr>
            <a:lvl2pPr marL="457131" marR="0" lvl="1" indent="-12631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261" marR="0" lvl="2" indent="-1256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393" marR="0" lvl="3" indent="-12493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525" marR="0" lvl="4" indent="-12425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657" marR="0" lvl="5" indent="-12357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788" marR="0" lvl="6" indent="-1228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918" marR="0" lvl="7" indent="-1221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050" marR="0" lvl="8" indent="-1215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 - Medium Plains">
  <p:cSld name="N - Medium Plains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62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62"/>
          <p:cNvSpPr txBox="1">
            <a:spLocks noGrp="1"/>
          </p:cNvSpPr>
          <p:nvPr>
            <p:ph type="body" idx="1"/>
          </p:nvPr>
        </p:nvSpPr>
        <p:spPr>
          <a:xfrm>
            <a:off x="506082" y="1616289"/>
            <a:ext cx="11046000" cy="22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6" name="Google Shape;406;p62"/>
          <p:cNvSpPr txBox="1">
            <a:spLocks noGrp="1"/>
          </p:cNvSpPr>
          <p:nvPr>
            <p:ph type="body" idx="2"/>
          </p:nvPr>
        </p:nvSpPr>
        <p:spPr>
          <a:xfrm>
            <a:off x="500767" y="966889"/>
            <a:ext cx="11046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7" name="Google Shape;407;p62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08" name="Google Shape;408;p62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62" descr="3-Trees-2.png"/>
          <p:cNvPicPr preferRelativeResize="0"/>
          <p:nvPr/>
        </p:nvPicPr>
        <p:blipFill rotWithShape="1">
          <a:blip r:embed="rId4">
            <a:alphaModFix/>
          </a:blip>
          <a:srcRect t="1399" r="41304" b="1390"/>
          <a:stretch/>
        </p:blipFill>
        <p:spPr>
          <a:xfrm>
            <a:off x="11702632" y="4401027"/>
            <a:ext cx="528682" cy="1438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62" descr="Golden-Tree.png"/>
          <p:cNvPicPr preferRelativeResize="0"/>
          <p:nvPr/>
        </p:nvPicPr>
        <p:blipFill rotWithShape="1">
          <a:blip r:embed="rId5">
            <a:alphaModFix/>
          </a:blip>
          <a:srcRect l="31379" t="1181" b="1171"/>
          <a:stretch/>
        </p:blipFill>
        <p:spPr>
          <a:xfrm>
            <a:off x="-13184" y="4401027"/>
            <a:ext cx="378931" cy="89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2" descr="Drk Green Tre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4233" y="4559032"/>
            <a:ext cx="325309" cy="581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 - Low Plains">
  <p:cSld name="N - Medium Plains_1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63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3" descr="3-Trees-2.png"/>
          <p:cNvPicPr preferRelativeResize="0"/>
          <p:nvPr/>
        </p:nvPicPr>
        <p:blipFill rotWithShape="1">
          <a:blip r:embed="rId3">
            <a:alphaModFix/>
          </a:blip>
          <a:srcRect t="1399" r="41304" b="1390"/>
          <a:stretch/>
        </p:blipFill>
        <p:spPr>
          <a:xfrm>
            <a:off x="11692426" y="5230122"/>
            <a:ext cx="530804" cy="1449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3" descr="Golden-Tree.png"/>
          <p:cNvPicPr preferRelativeResize="0"/>
          <p:nvPr/>
        </p:nvPicPr>
        <p:blipFill rotWithShape="1">
          <a:blip r:embed="rId4">
            <a:alphaModFix/>
          </a:blip>
          <a:srcRect l="31379" t="1181" b="1171"/>
          <a:stretch/>
        </p:blipFill>
        <p:spPr>
          <a:xfrm>
            <a:off x="-13184" y="5413548"/>
            <a:ext cx="381187" cy="89628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63"/>
          <p:cNvSpPr txBox="1">
            <a:spLocks noGrp="1"/>
          </p:cNvSpPr>
          <p:nvPr>
            <p:ph type="body" idx="1"/>
          </p:nvPr>
        </p:nvSpPr>
        <p:spPr>
          <a:xfrm>
            <a:off x="506082" y="1616289"/>
            <a:ext cx="11046000" cy="22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7" name="Google Shape;417;p63"/>
          <p:cNvSpPr txBox="1">
            <a:spLocks noGrp="1"/>
          </p:cNvSpPr>
          <p:nvPr>
            <p:ph type="body" idx="2"/>
          </p:nvPr>
        </p:nvSpPr>
        <p:spPr>
          <a:xfrm>
            <a:off x="500767" y="966889"/>
            <a:ext cx="11046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8" name="Google Shape;418;p63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19" name="Google Shape;419;p63" descr="pasted-image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 - Footer Low Plains ">
  <p:cSld name="N - Medium Plains_1_1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64"/>
          <p:cNvPicPr preferRelativeResize="0"/>
          <p:nvPr/>
        </p:nvPicPr>
        <p:blipFill rotWithShape="1">
          <a:blip r:embed="rId2">
            <a:alphaModFix/>
          </a:blip>
          <a:srcRect l="9" t="980" b="84641"/>
          <a:stretch/>
        </p:blipFill>
        <p:spPr>
          <a:xfrm>
            <a:off x="-13925" y="-18710"/>
            <a:ext cx="12237149" cy="99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4"/>
          <p:cNvPicPr preferRelativeResize="0"/>
          <p:nvPr/>
        </p:nvPicPr>
        <p:blipFill rotWithShape="1">
          <a:blip r:embed="rId2">
            <a:alphaModFix/>
          </a:blip>
          <a:srcRect l="9" t="-6664" b="7644"/>
          <a:stretch/>
        </p:blipFill>
        <p:spPr>
          <a:xfrm>
            <a:off x="-13925" y="57489"/>
            <a:ext cx="12237149" cy="681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4" descr="3-Trees-2.png"/>
          <p:cNvPicPr preferRelativeResize="0"/>
          <p:nvPr/>
        </p:nvPicPr>
        <p:blipFill rotWithShape="1">
          <a:blip r:embed="rId3">
            <a:alphaModFix/>
          </a:blip>
          <a:srcRect t="1399" r="41304" b="1390"/>
          <a:stretch/>
        </p:blipFill>
        <p:spPr>
          <a:xfrm>
            <a:off x="11725989" y="5731290"/>
            <a:ext cx="497236" cy="135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64" descr="Golden-Tree.png"/>
          <p:cNvPicPr preferRelativeResize="0"/>
          <p:nvPr/>
        </p:nvPicPr>
        <p:blipFill rotWithShape="1">
          <a:blip r:embed="rId4">
            <a:alphaModFix/>
          </a:blip>
          <a:srcRect l="31379" t="1181" b="1171"/>
          <a:stretch/>
        </p:blipFill>
        <p:spPr>
          <a:xfrm>
            <a:off x="-13184" y="5830930"/>
            <a:ext cx="381187" cy="89628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64"/>
          <p:cNvSpPr txBox="1">
            <a:spLocks noGrp="1"/>
          </p:cNvSpPr>
          <p:nvPr>
            <p:ph type="body" idx="1"/>
          </p:nvPr>
        </p:nvSpPr>
        <p:spPr>
          <a:xfrm>
            <a:off x="506082" y="1616289"/>
            <a:ext cx="11046000" cy="22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6" name="Google Shape;426;p64"/>
          <p:cNvSpPr txBox="1">
            <a:spLocks noGrp="1"/>
          </p:cNvSpPr>
          <p:nvPr>
            <p:ph type="body" idx="2"/>
          </p:nvPr>
        </p:nvSpPr>
        <p:spPr>
          <a:xfrm>
            <a:off x="500767" y="966889"/>
            <a:ext cx="11046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7" name="Google Shape;427;p64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28" name="Google Shape;428;p64" descr="pasted-image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1 - Seque Slide - A">
  <p:cSld name="P1 - Seque Slide - A">
    <p:bg>
      <p:bgPr>
        <a:gradFill>
          <a:gsLst>
            <a:gs pos="0">
              <a:srgbClr val="309FFF"/>
            </a:gs>
            <a:gs pos="69000">
              <a:srgbClr val="4CC0D9"/>
            </a:gs>
            <a:gs pos="100000">
              <a:srgbClr val="68E2B3"/>
            </a:gs>
          </a:gsLst>
          <a:lin ang="5400012" scaled="0"/>
        </a:gra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65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5"/>
          <p:cNvSpPr txBox="1">
            <a:spLocks noGrp="1"/>
          </p:cNvSpPr>
          <p:nvPr>
            <p:ph type="ctrTitle"/>
          </p:nvPr>
        </p:nvSpPr>
        <p:spPr>
          <a:xfrm>
            <a:off x="499734" y="1804387"/>
            <a:ext cx="7165800" cy="11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2" name="Google Shape;432;p65"/>
          <p:cNvSpPr txBox="1">
            <a:spLocks noGrp="1"/>
          </p:cNvSpPr>
          <p:nvPr>
            <p:ph type="body" idx="1"/>
          </p:nvPr>
        </p:nvSpPr>
        <p:spPr>
          <a:xfrm>
            <a:off x="514726" y="2726766"/>
            <a:ext cx="71658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33" name="Google Shape;433;p65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2 - Seque Slide - B">
  <p:cSld name="P2 - Seque Slide - B">
    <p:bg>
      <p:bgPr>
        <a:gradFill>
          <a:gsLst>
            <a:gs pos="0">
              <a:srgbClr val="309FFF"/>
            </a:gs>
            <a:gs pos="69000">
              <a:srgbClr val="4CC0D9"/>
            </a:gs>
            <a:gs pos="100000">
              <a:srgbClr val="68E2B3"/>
            </a:gs>
          </a:gsLst>
          <a:lin ang="5400012" scaled="0"/>
        </a:gra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66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66"/>
          <p:cNvSpPr txBox="1">
            <a:spLocks noGrp="1"/>
          </p:cNvSpPr>
          <p:nvPr>
            <p:ph type="ctrTitle"/>
          </p:nvPr>
        </p:nvSpPr>
        <p:spPr>
          <a:xfrm>
            <a:off x="499734" y="1804672"/>
            <a:ext cx="7165800" cy="11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7" name="Google Shape;437;p66"/>
          <p:cNvSpPr txBox="1">
            <a:spLocks noGrp="1"/>
          </p:cNvSpPr>
          <p:nvPr>
            <p:ph type="body" idx="1"/>
          </p:nvPr>
        </p:nvSpPr>
        <p:spPr>
          <a:xfrm>
            <a:off x="514264" y="2727905"/>
            <a:ext cx="71658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38" name="Google Shape;438;p66"/>
          <p:cNvPicPr preferRelativeResize="0"/>
          <p:nvPr/>
        </p:nvPicPr>
        <p:blipFill rotWithShape="1">
          <a:blip r:embed="rId3">
            <a:alphaModFix/>
          </a:blip>
          <a:srcRect t="31469"/>
          <a:stretch/>
        </p:blipFill>
        <p:spPr>
          <a:xfrm>
            <a:off x="8472489" y="0"/>
            <a:ext cx="2413468" cy="5326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6" descr="pasted-image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3 - Seque Slide - C">
  <p:cSld name="P3 - Seque Slide - C">
    <p:bg>
      <p:bgPr>
        <a:gradFill>
          <a:gsLst>
            <a:gs pos="0">
              <a:srgbClr val="309FFF"/>
            </a:gs>
            <a:gs pos="69000">
              <a:srgbClr val="4CC0D9"/>
            </a:gs>
            <a:gs pos="100000">
              <a:srgbClr val="68E2B3"/>
            </a:gs>
          </a:gsLst>
          <a:lin ang="5400012" scaled="0"/>
        </a:gra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67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7"/>
          <p:cNvSpPr txBox="1">
            <a:spLocks noGrp="1"/>
          </p:cNvSpPr>
          <p:nvPr>
            <p:ph type="ctrTitle"/>
          </p:nvPr>
        </p:nvSpPr>
        <p:spPr>
          <a:xfrm>
            <a:off x="499739" y="1804375"/>
            <a:ext cx="7165800" cy="11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3" name="Google Shape;443;p67"/>
          <p:cNvSpPr txBox="1">
            <a:spLocks noGrp="1"/>
          </p:cNvSpPr>
          <p:nvPr>
            <p:ph type="body" idx="1"/>
          </p:nvPr>
        </p:nvSpPr>
        <p:spPr>
          <a:xfrm>
            <a:off x="514269" y="2735374"/>
            <a:ext cx="71658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44" name="Google Shape;444;p67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5047" y="1316476"/>
            <a:ext cx="1123403" cy="3210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1 - Speaker Intro Slide">
  <p:cSld name="R1 - Speaker Intro Slide">
    <p:bg>
      <p:bgPr>
        <a:solidFill>
          <a:srgbClr val="178BD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68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-13925" y="-14075"/>
            <a:ext cx="12238699" cy="68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68"/>
          <p:cNvSpPr txBox="1">
            <a:spLocks noGrp="1"/>
          </p:cNvSpPr>
          <p:nvPr>
            <p:ph type="ctrTitle"/>
          </p:nvPr>
        </p:nvSpPr>
        <p:spPr>
          <a:xfrm>
            <a:off x="3111911" y="1995464"/>
            <a:ext cx="3889500" cy="12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9" name="Google Shape;449;p68"/>
          <p:cNvSpPr txBox="1">
            <a:spLocks noGrp="1"/>
          </p:cNvSpPr>
          <p:nvPr>
            <p:ph type="subTitle" idx="1"/>
          </p:nvPr>
        </p:nvSpPr>
        <p:spPr>
          <a:xfrm>
            <a:off x="3121383" y="3294614"/>
            <a:ext cx="3877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1112" marR="0" lvl="0" indent="-111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9AB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9AB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9AB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9AB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A9A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0" name="Google Shape;450;p68"/>
          <p:cNvSpPr txBox="1">
            <a:spLocks noGrp="1"/>
          </p:cNvSpPr>
          <p:nvPr>
            <p:ph type="body" idx="2"/>
          </p:nvPr>
        </p:nvSpPr>
        <p:spPr>
          <a:xfrm>
            <a:off x="3128622" y="4185979"/>
            <a:ext cx="37065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3 - Speaker Panelist Slide ">
  <p:cSld name="R3 - Speaker Panelist Slide ">
    <p:bg>
      <p:bgPr>
        <a:solidFill>
          <a:schemeClr val="lt1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69"/>
          <p:cNvPicPr preferRelativeResize="0"/>
          <p:nvPr/>
        </p:nvPicPr>
        <p:blipFill rotWithShape="1">
          <a:blip r:embed="rId2">
            <a:alphaModFix/>
          </a:blip>
          <a:srcRect l="9" b="2410"/>
          <a:stretch/>
        </p:blipFill>
        <p:spPr>
          <a:xfrm>
            <a:off x="-13925" y="138325"/>
            <a:ext cx="12238704" cy="6719674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9"/>
          <p:cNvSpPr txBox="1">
            <a:spLocks noGrp="1"/>
          </p:cNvSpPr>
          <p:nvPr>
            <p:ph type="body" idx="1"/>
          </p:nvPr>
        </p:nvSpPr>
        <p:spPr>
          <a:xfrm>
            <a:off x="453614" y="3228950"/>
            <a:ext cx="21486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4" name="Google Shape;454;p69"/>
          <p:cNvSpPr txBox="1">
            <a:spLocks noGrp="1"/>
          </p:cNvSpPr>
          <p:nvPr>
            <p:ph type="body" idx="2"/>
          </p:nvPr>
        </p:nvSpPr>
        <p:spPr>
          <a:xfrm>
            <a:off x="2809073" y="3832325"/>
            <a:ext cx="2070900" cy="8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5" name="Google Shape;455;p69"/>
          <p:cNvSpPr txBox="1">
            <a:spLocks noGrp="1"/>
          </p:cNvSpPr>
          <p:nvPr>
            <p:ph type="body" idx="3"/>
          </p:nvPr>
        </p:nvSpPr>
        <p:spPr>
          <a:xfrm>
            <a:off x="5125651" y="3832325"/>
            <a:ext cx="2068500" cy="8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6" name="Google Shape;456;p69"/>
          <p:cNvSpPr txBox="1">
            <a:spLocks noGrp="1"/>
          </p:cNvSpPr>
          <p:nvPr>
            <p:ph type="body" idx="4"/>
          </p:nvPr>
        </p:nvSpPr>
        <p:spPr>
          <a:xfrm>
            <a:off x="2779336" y="3228950"/>
            <a:ext cx="21486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7" name="Google Shape;457;p69"/>
          <p:cNvSpPr txBox="1">
            <a:spLocks noGrp="1"/>
          </p:cNvSpPr>
          <p:nvPr>
            <p:ph type="body" idx="5"/>
          </p:nvPr>
        </p:nvSpPr>
        <p:spPr>
          <a:xfrm>
            <a:off x="5083105" y="3228950"/>
            <a:ext cx="21486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8" name="Google Shape;458;p69"/>
          <p:cNvSpPr>
            <a:spLocks noGrp="1"/>
          </p:cNvSpPr>
          <p:nvPr>
            <p:ph type="pic" idx="6"/>
          </p:nvPr>
        </p:nvSpPr>
        <p:spPr>
          <a:xfrm>
            <a:off x="686951" y="1553040"/>
            <a:ext cx="1681800" cy="16785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562" marR="0" lvl="1" indent="-682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65125" marR="0" lvl="2" indent="-857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47687" marR="0" lvl="3" indent="-10318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9" name="Google Shape;459;p69"/>
          <p:cNvSpPr>
            <a:spLocks noGrp="1"/>
          </p:cNvSpPr>
          <p:nvPr>
            <p:ph type="pic" idx="7"/>
          </p:nvPr>
        </p:nvSpPr>
        <p:spPr>
          <a:xfrm>
            <a:off x="3005815" y="1553040"/>
            <a:ext cx="1681800" cy="16785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562" marR="0" lvl="1" indent="-682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65125" marR="0" lvl="2" indent="-857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47687" marR="0" lvl="3" indent="-10318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0" name="Google Shape;460;p69"/>
          <p:cNvSpPr>
            <a:spLocks noGrp="1"/>
          </p:cNvSpPr>
          <p:nvPr>
            <p:ph type="pic" idx="8"/>
          </p:nvPr>
        </p:nvSpPr>
        <p:spPr>
          <a:xfrm>
            <a:off x="5285453" y="1553040"/>
            <a:ext cx="1681800" cy="16785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562" marR="0" lvl="1" indent="-682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65125" marR="0" lvl="2" indent="-857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47687" marR="0" lvl="3" indent="-10318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1" name="Google Shape;461;p69"/>
          <p:cNvSpPr txBox="1">
            <a:spLocks noGrp="1"/>
          </p:cNvSpPr>
          <p:nvPr>
            <p:ph type="body" idx="9"/>
          </p:nvPr>
        </p:nvSpPr>
        <p:spPr>
          <a:xfrm>
            <a:off x="492347" y="3832325"/>
            <a:ext cx="2071200" cy="8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2" name="Google Shape;462;p69"/>
          <p:cNvSpPr txBox="1">
            <a:spLocks noGrp="1"/>
          </p:cNvSpPr>
          <p:nvPr>
            <p:ph type="title"/>
          </p:nvPr>
        </p:nvSpPr>
        <p:spPr>
          <a:xfrm>
            <a:off x="495303" y="142007"/>
            <a:ext cx="110457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3" name="Google Shape;463;p69"/>
          <p:cNvSpPr txBox="1">
            <a:spLocks noGrp="1"/>
          </p:cNvSpPr>
          <p:nvPr>
            <p:ph type="body" idx="13"/>
          </p:nvPr>
        </p:nvSpPr>
        <p:spPr>
          <a:xfrm>
            <a:off x="7439845" y="3832325"/>
            <a:ext cx="2070900" cy="8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4" name="Google Shape;464;p69"/>
          <p:cNvSpPr txBox="1">
            <a:spLocks noGrp="1"/>
          </p:cNvSpPr>
          <p:nvPr>
            <p:ph type="body" idx="14"/>
          </p:nvPr>
        </p:nvSpPr>
        <p:spPr>
          <a:xfrm>
            <a:off x="9756422" y="3832325"/>
            <a:ext cx="2068500" cy="8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5" name="Google Shape;465;p69"/>
          <p:cNvSpPr txBox="1">
            <a:spLocks noGrp="1"/>
          </p:cNvSpPr>
          <p:nvPr>
            <p:ph type="body" idx="15"/>
          </p:nvPr>
        </p:nvSpPr>
        <p:spPr>
          <a:xfrm>
            <a:off x="7399764" y="3228950"/>
            <a:ext cx="21486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6" name="Google Shape;466;p69"/>
          <p:cNvSpPr txBox="1">
            <a:spLocks noGrp="1"/>
          </p:cNvSpPr>
          <p:nvPr>
            <p:ph type="body" idx="16"/>
          </p:nvPr>
        </p:nvSpPr>
        <p:spPr>
          <a:xfrm>
            <a:off x="9716423" y="3228950"/>
            <a:ext cx="21486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7" name="Google Shape;467;p69"/>
          <p:cNvSpPr>
            <a:spLocks noGrp="1"/>
          </p:cNvSpPr>
          <p:nvPr>
            <p:ph type="pic" idx="17"/>
          </p:nvPr>
        </p:nvSpPr>
        <p:spPr>
          <a:xfrm>
            <a:off x="7595254" y="1553040"/>
            <a:ext cx="1681800" cy="16785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562" marR="0" lvl="1" indent="-682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65125" marR="0" lvl="2" indent="-857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47687" marR="0" lvl="3" indent="-10318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8" name="Google Shape;468;p69"/>
          <p:cNvSpPr>
            <a:spLocks noGrp="1"/>
          </p:cNvSpPr>
          <p:nvPr>
            <p:ph type="pic" idx="18"/>
          </p:nvPr>
        </p:nvSpPr>
        <p:spPr>
          <a:xfrm>
            <a:off x="9918771" y="1553040"/>
            <a:ext cx="1681800" cy="16785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562" marR="0" lvl="1" indent="-682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65125" marR="0" lvl="2" indent="-857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47687" marR="0" lvl="3" indent="-10318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69" name="Google Shape;469;p69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1 - Third Split - Left">
  <p:cSld name="T1 - Third Split - Left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0"/>
          <p:cNvSpPr txBox="1">
            <a:spLocks noGrp="1"/>
          </p:cNvSpPr>
          <p:nvPr>
            <p:ph type="title"/>
          </p:nvPr>
        </p:nvSpPr>
        <p:spPr>
          <a:xfrm>
            <a:off x="495300" y="140958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2" name="Google Shape;472;p70"/>
          <p:cNvSpPr txBox="1">
            <a:spLocks noGrp="1"/>
          </p:cNvSpPr>
          <p:nvPr>
            <p:ph type="body" idx="1"/>
          </p:nvPr>
        </p:nvSpPr>
        <p:spPr>
          <a:xfrm>
            <a:off x="508027" y="1616290"/>
            <a:ext cx="33120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70"/>
          <p:cNvSpPr txBox="1">
            <a:spLocks noGrp="1"/>
          </p:cNvSpPr>
          <p:nvPr>
            <p:ph type="body" idx="2"/>
          </p:nvPr>
        </p:nvSpPr>
        <p:spPr>
          <a:xfrm>
            <a:off x="4399308" y="1616290"/>
            <a:ext cx="71325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70"/>
          <p:cNvSpPr txBox="1">
            <a:spLocks noGrp="1"/>
          </p:cNvSpPr>
          <p:nvPr>
            <p:ph type="body" idx="3"/>
          </p:nvPr>
        </p:nvSpPr>
        <p:spPr>
          <a:xfrm>
            <a:off x="502714" y="951493"/>
            <a:ext cx="1104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75" name="Google Shape;475;p70"/>
          <p:cNvCxnSpPr/>
          <p:nvPr/>
        </p:nvCxnSpPr>
        <p:spPr>
          <a:xfrm rot="10800000">
            <a:off x="4082011" y="1765414"/>
            <a:ext cx="0" cy="4222500"/>
          </a:xfrm>
          <a:prstGeom prst="straightConnector1">
            <a:avLst/>
          </a:prstGeom>
          <a:noFill/>
          <a:ln w="9525" cap="flat" cmpd="sng">
            <a:solidFill>
              <a:srgbClr val="B9B4A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2 - Third Split - Right">
  <p:cSld name="T2 - Third Split - Right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1"/>
          <p:cNvSpPr txBox="1">
            <a:spLocks noGrp="1"/>
          </p:cNvSpPr>
          <p:nvPr>
            <p:ph type="title"/>
          </p:nvPr>
        </p:nvSpPr>
        <p:spPr>
          <a:xfrm>
            <a:off x="495300" y="140958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8" name="Google Shape;478;p71"/>
          <p:cNvSpPr txBox="1">
            <a:spLocks noGrp="1"/>
          </p:cNvSpPr>
          <p:nvPr>
            <p:ph type="body" idx="1"/>
          </p:nvPr>
        </p:nvSpPr>
        <p:spPr>
          <a:xfrm>
            <a:off x="508027" y="1616290"/>
            <a:ext cx="71163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9" name="Google Shape;479;p71"/>
          <p:cNvSpPr txBox="1">
            <a:spLocks noGrp="1"/>
          </p:cNvSpPr>
          <p:nvPr>
            <p:ph type="body" idx="2"/>
          </p:nvPr>
        </p:nvSpPr>
        <p:spPr>
          <a:xfrm>
            <a:off x="8314397" y="1616290"/>
            <a:ext cx="32172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0" name="Google Shape;480;p71"/>
          <p:cNvSpPr txBox="1">
            <a:spLocks noGrp="1"/>
          </p:cNvSpPr>
          <p:nvPr>
            <p:ph type="body" idx="3"/>
          </p:nvPr>
        </p:nvSpPr>
        <p:spPr>
          <a:xfrm>
            <a:off x="502714" y="951493"/>
            <a:ext cx="1104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81" name="Google Shape;481;p71"/>
          <p:cNvCxnSpPr/>
          <p:nvPr/>
        </p:nvCxnSpPr>
        <p:spPr>
          <a:xfrm rot="10800000">
            <a:off x="8008552" y="1765414"/>
            <a:ext cx="0" cy="4222500"/>
          </a:xfrm>
          <a:prstGeom prst="straightConnector1">
            <a:avLst/>
          </a:prstGeom>
          <a:noFill/>
          <a:ln w="9525" cap="flat" cmpd="sng">
            <a:solidFill>
              <a:srgbClr val="B9B4A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_Title Slide">
  <p:cSld name="Title Slide_A_1_1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8" descr="Slide02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650" y="-11650"/>
            <a:ext cx="12217101" cy="68723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8"/>
          <p:cNvSpPr txBox="1">
            <a:spLocks noGrp="1"/>
          </p:cNvSpPr>
          <p:nvPr>
            <p:ph type="ctrTitle"/>
          </p:nvPr>
        </p:nvSpPr>
        <p:spPr>
          <a:xfrm>
            <a:off x="4025900" y="1968075"/>
            <a:ext cx="5152500" cy="13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None/>
              <a:defRPr sz="3800" b="0" i="0" u="none" strike="noStrike" cap="none">
                <a:solidFill>
                  <a:srgbClr val="FFFFFF"/>
                </a:solidFill>
              </a:defRPr>
            </a:lvl1pPr>
            <a:lvl2pPr marL="0" marR="0" lvl="1" indent="-215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○"/>
              <a:defRPr sz="3400" b="0" i="0" u="none" strike="noStrike" cap="none">
                <a:solidFill>
                  <a:srgbClr val="FFFFFF"/>
                </a:solidFill>
              </a:defRPr>
            </a:lvl2pPr>
            <a:lvl3pPr marL="0" marR="0" lvl="2" indent="-215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■"/>
              <a:defRPr sz="3400" b="0" i="0" u="none" strike="noStrike" cap="none">
                <a:solidFill>
                  <a:srgbClr val="FFFFFF"/>
                </a:solidFill>
              </a:defRPr>
            </a:lvl3pPr>
            <a:lvl4pPr marL="0" marR="0" lvl="3" indent="-215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●"/>
              <a:defRPr sz="3400" b="0" i="0" u="none" strike="noStrike" cap="none">
                <a:solidFill>
                  <a:srgbClr val="FFFFFF"/>
                </a:solidFill>
              </a:defRPr>
            </a:lvl4pPr>
            <a:lvl5pPr marL="0" marR="0" lvl="4" indent="-215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○"/>
              <a:defRPr sz="3400" b="0" i="0" u="none" strike="noStrike" cap="none">
                <a:solidFill>
                  <a:srgbClr val="FFFFFF"/>
                </a:solidFill>
              </a:defRPr>
            </a:lvl5pPr>
            <a:lvl6pPr marL="457131" marR="0" lvl="5" indent="-22853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■"/>
              <a:defRPr sz="3400" b="0" i="0" u="none" strike="noStrike" cap="none">
                <a:solidFill>
                  <a:srgbClr val="FFFFFF"/>
                </a:solidFill>
              </a:defRPr>
            </a:lvl6pPr>
            <a:lvl7pPr marL="914261" marR="0" lvl="6" indent="-22846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●"/>
              <a:defRPr sz="3400" b="0" i="0" u="none" strike="noStrike" cap="none">
                <a:solidFill>
                  <a:srgbClr val="FFFFFF"/>
                </a:solidFill>
              </a:defRPr>
            </a:lvl7pPr>
            <a:lvl8pPr marL="1371393" marR="0" lvl="7" indent="-22839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○"/>
              <a:defRPr sz="3400" b="0" i="0" u="none" strike="noStrike" cap="none">
                <a:solidFill>
                  <a:srgbClr val="FFFFFF"/>
                </a:solidFill>
              </a:defRPr>
            </a:lvl8pPr>
            <a:lvl9pPr marL="1828525" marR="0" lvl="8" indent="-22832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■"/>
              <a:defRPr sz="34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ubTitle" idx="1"/>
          </p:nvPr>
        </p:nvSpPr>
        <p:spPr>
          <a:xfrm>
            <a:off x="3856100" y="3203700"/>
            <a:ext cx="54921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849" marR="0" lvl="0" indent="-34284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276"/>
              </a:buClr>
              <a:buSzPts val="2000"/>
              <a:buNone/>
              <a:defRPr sz="2400" i="0" u="none" strike="noStrike" cap="none">
                <a:solidFill>
                  <a:srgbClr val="E1C276"/>
                </a:solidFill>
              </a:defRPr>
            </a:lvl1pPr>
            <a:lvl2pPr marL="457131" marR="0" lvl="1" indent="-12631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261" marR="0" lvl="2" indent="-1256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393" marR="0" lvl="3" indent="-12493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525" marR="0" lvl="4" indent="-12425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657" marR="0" lvl="5" indent="-12357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788" marR="0" lvl="6" indent="-1228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918" marR="0" lvl="7" indent="-1221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050" marR="0" lvl="8" indent="-1215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5043600" y="5424175"/>
            <a:ext cx="3102300" cy="9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algn="ctr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500"/>
              <a:buFont typeface="Arial"/>
              <a:buNone/>
              <a:defRPr sz="150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 rtl="0"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500"/>
              <a:buFont typeface="Arial"/>
              <a:buNone/>
              <a:defRPr sz="1500">
                <a:solidFill>
                  <a:srgbClr val="5B5B5B"/>
                </a:solidFill>
              </a:defRPr>
            </a:lvl2pPr>
            <a:lvl3pPr marL="1371600" marR="0" lvl="2" indent="-22860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500"/>
              <a:buFont typeface="Arial"/>
              <a:buNone/>
              <a:defRPr sz="1500">
                <a:solidFill>
                  <a:srgbClr val="5B5B5B"/>
                </a:solidFill>
              </a:defRPr>
            </a:lvl3pPr>
            <a:lvl4pPr marL="1828800" lvl="3" indent="-323850" algn="ctr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5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algn="ctr" rtl="0">
              <a:spcBef>
                <a:spcPts val="100"/>
              </a:spcBef>
              <a:spcAft>
                <a:spcPts val="0"/>
              </a:spcAft>
              <a:buClr>
                <a:srgbClr val="5B5B5B"/>
              </a:buClr>
              <a:buSzPts val="1500"/>
              <a:buNone/>
              <a:defRPr sz="1500">
                <a:solidFill>
                  <a:srgbClr val="5B5B5B"/>
                </a:solidFill>
              </a:defRPr>
            </a:lvl5pPr>
            <a:lvl6pPr marL="2743200" lvl="5" indent="-323850" algn="ctr" rtl="0">
              <a:spcBef>
                <a:spcPts val="100"/>
              </a:spcBef>
              <a:spcAft>
                <a:spcPts val="0"/>
              </a:spcAft>
              <a:buClr>
                <a:srgbClr val="5B5B5B"/>
              </a:buClr>
              <a:buSzPts val="1500"/>
              <a:buChar char="•"/>
              <a:defRPr sz="1500">
                <a:solidFill>
                  <a:srgbClr val="5B5B5B"/>
                </a:solidFill>
              </a:defRPr>
            </a:lvl6pPr>
            <a:lvl7pPr marL="3200400" lvl="6" indent="-323850" algn="ctr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500"/>
              <a:buChar char="•"/>
              <a:defRPr sz="1500">
                <a:solidFill>
                  <a:srgbClr val="5B5B5B"/>
                </a:solidFill>
              </a:defRPr>
            </a:lvl7pPr>
            <a:lvl8pPr marL="3657600" lvl="7" indent="-323850" algn="ctr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500"/>
              <a:buChar char="•"/>
              <a:defRPr sz="1500">
                <a:solidFill>
                  <a:srgbClr val="5B5B5B"/>
                </a:solidFill>
              </a:defRPr>
            </a:lvl8pPr>
            <a:lvl9pPr marL="4114800" lvl="8" indent="-323850" algn="ctr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500"/>
              <a:buChar char="•"/>
              <a:defRPr sz="15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title" idx="3"/>
          </p:nvPr>
        </p:nvSpPr>
        <p:spPr>
          <a:xfrm>
            <a:off x="4587500" y="4652475"/>
            <a:ext cx="39612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543A2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3 - 3 Column">
  <p:cSld name="T3 - Basic Column - 4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2"/>
          <p:cNvSpPr txBox="1">
            <a:spLocks noGrp="1"/>
          </p:cNvSpPr>
          <p:nvPr>
            <p:ph type="title"/>
          </p:nvPr>
        </p:nvSpPr>
        <p:spPr>
          <a:xfrm>
            <a:off x="495300" y="140958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4" name="Google Shape;484;p72"/>
          <p:cNvSpPr txBox="1">
            <a:spLocks noGrp="1"/>
          </p:cNvSpPr>
          <p:nvPr>
            <p:ph type="body" idx="1"/>
          </p:nvPr>
        </p:nvSpPr>
        <p:spPr>
          <a:xfrm>
            <a:off x="508025" y="1616300"/>
            <a:ext cx="3459000" cy="4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5" name="Google Shape;485;p72"/>
          <p:cNvSpPr txBox="1">
            <a:spLocks noGrp="1"/>
          </p:cNvSpPr>
          <p:nvPr>
            <p:ph type="body" idx="2"/>
          </p:nvPr>
        </p:nvSpPr>
        <p:spPr>
          <a:xfrm>
            <a:off x="4142779" y="1616000"/>
            <a:ext cx="3459000" cy="4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6" name="Google Shape;486;p72"/>
          <p:cNvSpPr txBox="1">
            <a:spLocks noGrp="1"/>
          </p:cNvSpPr>
          <p:nvPr>
            <p:ph type="body" idx="3"/>
          </p:nvPr>
        </p:nvSpPr>
        <p:spPr>
          <a:xfrm>
            <a:off x="7779250" y="1615725"/>
            <a:ext cx="3459000" cy="4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7" name="Google Shape;487;p72"/>
          <p:cNvSpPr txBox="1">
            <a:spLocks noGrp="1"/>
          </p:cNvSpPr>
          <p:nvPr>
            <p:ph type="body" idx="4"/>
          </p:nvPr>
        </p:nvSpPr>
        <p:spPr>
          <a:xfrm>
            <a:off x="502714" y="951493"/>
            <a:ext cx="1104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4 - Four Column">
  <p:cSld name="T3 - Basic Column - 4_1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3"/>
          <p:cNvSpPr txBox="1">
            <a:spLocks noGrp="1"/>
          </p:cNvSpPr>
          <p:nvPr>
            <p:ph type="title"/>
          </p:nvPr>
        </p:nvSpPr>
        <p:spPr>
          <a:xfrm>
            <a:off x="495300" y="140958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0" name="Google Shape;490;p73"/>
          <p:cNvSpPr txBox="1">
            <a:spLocks noGrp="1"/>
          </p:cNvSpPr>
          <p:nvPr>
            <p:ph type="body" idx="1"/>
          </p:nvPr>
        </p:nvSpPr>
        <p:spPr>
          <a:xfrm>
            <a:off x="508025" y="1616300"/>
            <a:ext cx="2494800" cy="4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73"/>
          <p:cNvSpPr txBox="1">
            <a:spLocks noGrp="1"/>
          </p:cNvSpPr>
          <p:nvPr>
            <p:ph type="body" idx="2"/>
          </p:nvPr>
        </p:nvSpPr>
        <p:spPr>
          <a:xfrm>
            <a:off x="3332756" y="1616000"/>
            <a:ext cx="2494800" cy="4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2" name="Google Shape;492;p73"/>
          <p:cNvSpPr txBox="1">
            <a:spLocks noGrp="1"/>
          </p:cNvSpPr>
          <p:nvPr>
            <p:ph type="body" idx="3"/>
          </p:nvPr>
        </p:nvSpPr>
        <p:spPr>
          <a:xfrm>
            <a:off x="6114190" y="1615725"/>
            <a:ext cx="2537700" cy="4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3" name="Google Shape;493;p73"/>
          <p:cNvSpPr txBox="1">
            <a:spLocks noGrp="1"/>
          </p:cNvSpPr>
          <p:nvPr>
            <p:ph type="body" idx="4"/>
          </p:nvPr>
        </p:nvSpPr>
        <p:spPr>
          <a:xfrm>
            <a:off x="502714" y="951493"/>
            <a:ext cx="1104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4" name="Google Shape;494;p73"/>
          <p:cNvSpPr txBox="1">
            <a:spLocks noGrp="1"/>
          </p:cNvSpPr>
          <p:nvPr>
            <p:ph type="body" idx="5"/>
          </p:nvPr>
        </p:nvSpPr>
        <p:spPr>
          <a:xfrm>
            <a:off x="8955919" y="1615725"/>
            <a:ext cx="2646000" cy="4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U1 - Customer_Hero_A">
  <p:cSld name="U1 - Customer_Hero_A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4"/>
          <p:cNvSpPr/>
          <p:nvPr/>
        </p:nvSpPr>
        <p:spPr>
          <a:xfrm>
            <a:off x="-2" y="0"/>
            <a:ext cx="12188700" cy="6858000"/>
          </a:xfrm>
          <a:prstGeom prst="rect">
            <a:avLst/>
          </a:prstGeom>
          <a:solidFill>
            <a:srgbClr val="E7E6E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74"/>
          <p:cNvSpPr/>
          <p:nvPr/>
        </p:nvSpPr>
        <p:spPr>
          <a:xfrm rot="10800000" flipH="1">
            <a:off x="9774057" y="600"/>
            <a:ext cx="2414700" cy="685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endParaRPr sz="1800" b="1" i="0" u="none" strike="noStrike" cap="none">
              <a:solidFill>
                <a:srgbClr val="D0D9D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74"/>
          <p:cNvSpPr/>
          <p:nvPr/>
        </p:nvSpPr>
        <p:spPr>
          <a:xfrm>
            <a:off x="-1" y="-4859"/>
            <a:ext cx="12188700" cy="243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74"/>
          <p:cNvSpPr txBox="1">
            <a:spLocks noGrp="1"/>
          </p:cNvSpPr>
          <p:nvPr>
            <p:ph type="body" idx="1"/>
          </p:nvPr>
        </p:nvSpPr>
        <p:spPr>
          <a:xfrm>
            <a:off x="2488625" y="0"/>
            <a:ext cx="8536800" cy="2416500"/>
          </a:xfrm>
          <a:prstGeom prst="rect">
            <a:avLst/>
          </a:prstGeom>
          <a:gradFill>
            <a:gsLst>
              <a:gs pos="0">
                <a:schemeClr val="dk1"/>
              </a:gs>
              <a:gs pos="58000">
                <a:schemeClr val="dk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0" name="Google Shape;500;p74"/>
          <p:cNvSpPr txBox="1">
            <a:spLocks noGrp="1"/>
          </p:cNvSpPr>
          <p:nvPr>
            <p:ph type="title"/>
          </p:nvPr>
        </p:nvSpPr>
        <p:spPr>
          <a:xfrm>
            <a:off x="576073" y="2753099"/>
            <a:ext cx="9004200" cy="9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1" name="Google Shape;501;p74"/>
          <p:cNvSpPr txBox="1">
            <a:spLocks noGrp="1"/>
          </p:cNvSpPr>
          <p:nvPr>
            <p:ph type="body" idx="2"/>
          </p:nvPr>
        </p:nvSpPr>
        <p:spPr>
          <a:xfrm>
            <a:off x="576072" y="4404281"/>
            <a:ext cx="4251900" cy="21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2" name="Google Shape;502;p74"/>
          <p:cNvSpPr/>
          <p:nvPr/>
        </p:nvSpPr>
        <p:spPr>
          <a:xfrm rot="10800000" flipH="1">
            <a:off x="550808" y="924065"/>
            <a:ext cx="1725600" cy="1730400"/>
          </a:xfrm>
          <a:prstGeom prst="roundRect">
            <a:avLst>
              <a:gd name="adj" fmla="val 10076"/>
            </a:avLst>
          </a:prstGeom>
          <a:solidFill>
            <a:schemeClr val="lt1"/>
          </a:solidFill>
          <a:ln>
            <a:noFill/>
          </a:ln>
          <a:effectLst>
            <a:outerShdw blurRad="346075" sx="93000" sy="93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endParaRPr sz="1800" b="1" i="0" u="none" strike="noStrike" cap="none">
              <a:solidFill>
                <a:srgbClr val="D0D9D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74"/>
          <p:cNvSpPr>
            <a:spLocks noGrp="1"/>
          </p:cNvSpPr>
          <p:nvPr>
            <p:ph type="pic" idx="3"/>
          </p:nvPr>
        </p:nvSpPr>
        <p:spPr>
          <a:xfrm>
            <a:off x="527633" y="914400"/>
            <a:ext cx="1755900" cy="1737300"/>
          </a:xfrm>
          <a:prstGeom prst="roundRect">
            <a:avLst>
              <a:gd name="adj" fmla="val 1090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88900" marR="0" lvl="0" indent="-88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​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562" marR="0" lvl="1" indent="-682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65125" marR="0" lvl="2" indent="-857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47687" marR="0" lvl="3" indent="-10318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4" name="Google Shape;504;p74"/>
          <p:cNvSpPr txBox="1">
            <a:spLocks noGrp="1"/>
          </p:cNvSpPr>
          <p:nvPr>
            <p:ph type="body" idx="4"/>
          </p:nvPr>
        </p:nvSpPr>
        <p:spPr>
          <a:xfrm>
            <a:off x="5181545" y="4395125"/>
            <a:ext cx="4251900" cy="21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C868D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7C86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5" name="Google Shape;505;p74"/>
          <p:cNvSpPr txBox="1">
            <a:spLocks noGrp="1"/>
          </p:cNvSpPr>
          <p:nvPr>
            <p:ph type="body" idx="5"/>
          </p:nvPr>
        </p:nvSpPr>
        <p:spPr>
          <a:xfrm>
            <a:off x="568651" y="3836644"/>
            <a:ext cx="42519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​"/>
              <a:defRPr sz="1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6" name="Google Shape;506;p74"/>
          <p:cNvSpPr txBox="1">
            <a:spLocks noGrp="1"/>
          </p:cNvSpPr>
          <p:nvPr>
            <p:ph type="body" idx="6"/>
          </p:nvPr>
        </p:nvSpPr>
        <p:spPr>
          <a:xfrm>
            <a:off x="5181544" y="3836644"/>
            <a:ext cx="42519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​"/>
              <a:defRPr sz="1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7" name="Google Shape;507;p74"/>
          <p:cNvSpPr>
            <a:spLocks noGrp="1"/>
          </p:cNvSpPr>
          <p:nvPr>
            <p:ph type="pic" idx="7"/>
          </p:nvPr>
        </p:nvSpPr>
        <p:spPr>
          <a:xfrm>
            <a:off x="5831537" y="-4859"/>
            <a:ext cx="6357300" cy="2445600"/>
          </a:xfrm>
          <a:prstGeom prst="rect">
            <a:avLst/>
          </a:prstGeom>
          <a:solidFill>
            <a:schemeClr val="lt2">
              <a:alpha val="635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562" marR="0" lvl="1" indent="-682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65125" marR="0" lvl="2" indent="-857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47687" marR="0" lvl="3" indent="-10318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08" name="Google Shape;508;p74" descr="Picture 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20472" y="6257915"/>
            <a:ext cx="616302" cy="429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U2 - Customer_Hero_B">
  <p:cSld name="U2 - Customer_Hero_B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5"/>
          <p:cNvSpPr/>
          <p:nvPr/>
        </p:nvSpPr>
        <p:spPr>
          <a:xfrm>
            <a:off x="-2" y="0"/>
            <a:ext cx="12188700" cy="6858000"/>
          </a:xfrm>
          <a:prstGeom prst="rect">
            <a:avLst/>
          </a:prstGeom>
          <a:solidFill>
            <a:srgbClr val="E7E6E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75"/>
          <p:cNvSpPr/>
          <p:nvPr/>
        </p:nvSpPr>
        <p:spPr>
          <a:xfrm rot="10800000" flipH="1">
            <a:off x="9774057" y="84"/>
            <a:ext cx="2414700" cy="685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endParaRPr sz="1800" b="1" i="0" u="none" strike="noStrike" cap="none">
              <a:solidFill>
                <a:srgbClr val="D0D9D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75"/>
          <p:cNvSpPr/>
          <p:nvPr/>
        </p:nvSpPr>
        <p:spPr>
          <a:xfrm>
            <a:off x="-1" y="0"/>
            <a:ext cx="12188700" cy="243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75"/>
          <p:cNvSpPr>
            <a:spLocks noGrp="1"/>
          </p:cNvSpPr>
          <p:nvPr>
            <p:ph type="pic" idx="2"/>
          </p:nvPr>
        </p:nvSpPr>
        <p:spPr>
          <a:xfrm>
            <a:off x="-9208" y="-15875"/>
            <a:ext cx="12207300" cy="2454600"/>
          </a:xfrm>
          <a:prstGeom prst="rect">
            <a:avLst/>
          </a:prstGeom>
          <a:solidFill>
            <a:schemeClr val="dk1">
              <a:alpha val="635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562" marR="0" lvl="1" indent="-682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65125" marR="0" lvl="2" indent="-857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47687" marR="0" lvl="3" indent="-10318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4" name="Google Shape;514;p75"/>
          <p:cNvSpPr txBox="1">
            <a:spLocks noGrp="1"/>
          </p:cNvSpPr>
          <p:nvPr>
            <p:ph type="title"/>
          </p:nvPr>
        </p:nvSpPr>
        <p:spPr>
          <a:xfrm>
            <a:off x="576073" y="2753099"/>
            <a:ext cx="9004200" cy="9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5" name="Google Shape;515;p75"/>
          <p:cNvSpPr txBox="1">
            <a:spLocks noGrp="1"/>
          </p:cNvSpPr>
          <p:nvPr>
            <p:ph type="body" idx="1"/>
          </p:nvPr>
        </p:nvSpPr>
        <p:spPr>
          <a:xfrm>
            <a:off x="576072" y="4404281"/>
            <a:ext cx="4251900" cy="21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6" name="Google Shape;516;p75"/>
          <p:cNvSpPr txBox="1">
            <a:spLocks noGrp="1"/>
          </p:cNvSpPr>
          <p:nvPr>
            <p:ph type="body" idx="3"/>
          </p:nvPr>
        </p:nvSpPr>
        <p:spPr>
          <a:xfrm>
            <a:off x="5181545" y="4395125"/>
            <a:ext cx="4251900" cy="21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C868D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7C86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7" name="Google Shape;517;p75"/>
          <p:cNvSpPr txBox="1">
            <a:spLocks noGrp="1"/>
          </p:cNvSpPr>
          <p:nvPr>
            <p:ph type="body" idx="4"/>
          </p:nvPr>
        </p:nvSpPr>
        <p:spPr>
          <a:xfrm>
            <a:off x="568651" y="3836644"/>
            <a:ext cx="42519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​"/>
              <a:defRPr sz="1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8" name="Google Shape;518;p75"/>
          <p:cNvSpPr txBox="1">
            <a:spLocks noGrp="1"/>
          </p:cNvSpPr>
          <p:nvPr>
            <p:ph type="body" idx="5"/>
          </p:nvPr>
        </p:nvSpPr>
        <p:spPr>
          <a:xfrm>
            <a:off x="5181544" y="3836644"/>
            <a:ext cx="42519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​"/>
              <a:defRPr sz="1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9" name="Google Shape;519;p75"/>
          <p:cNvSpPr/>
          <p:nvPr/>
        </p:nvSpPr>
        <p:spPr>
          <a:xfrm rot="10800000" flipH="1">
            <a:off x="550808" y="924065"/>
            <a:ext cx="1725600" cy="1730400"/>
          </a:xfrm>
          <a:prstGeom prst="roundRect">
            <a:avLst>
              <a:gd name="adj" fmla="val 10076"/>
            </a:avLst>
          </a:prstGeom>
          <a:solidFill>
            <a:schemeClr val="lt1"/>
          </a:solidFill>
          <a:ln>
            <a:noFill/>
          </a:ln>
          <a:effectLst>
            <a:outerShdw blurRad="346075" sx="93000" sy="93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endParaRPr sz="1800" b="1" i="0" u="none" strike="noStrike" cap="none">
              <a:solidFill>
                <a:srgbClr val="D0D9D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75"/>
          <p:cNvSpPr>
            <a:spLocks noGrp="1"/>
          </p:cNvSpPr>
          <p:nvPr>
            <p:ph type="pic" idx="6"/>
          </p:nvPr>
        </p:nvSpPr>
        <p:spPr>
          <a:xfrm>
            <a:off x="527633" y="914400"/>
            <a:ext cx="1755900" cy="1737300"/>
          </a:xfrm>
          <a:prstGeom prst="roundRect">
            <a:avLst>
              <a:gd name="adj" fmla="val 1090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88900" marR="0" lvl="0" indent="-88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​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562" marR="0" lvl="1" indent="-682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65125" marR="0" lvl="2" indent="-857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47687" marR="0" lvl="3" indent="-10318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21" name="Google Shape;521;p75" descr="Picture 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20472" y="6257915"/>
            <a:ext cx="616302" cy="429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U3 - Customer Hero Deep Dive ">
  <p:cSld name="U3 - Customer Hero Deep Dive 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6"/>
          <p:cNvSpPr/>
          <p:nvPr/>
        </p:nvSpPr>
        <p:spPr>
          <a:xfrm>
            <a:off x="-2" y="0"/>
            <a:ext cx="12188700" cy="6858000"/>
          </a:xfrm>
          <a:prstGeom prst="rect">
            <a:avLst/>
          </a:prstGeom>
          <a:solidFill>
            <a:srgbClr val="E7E6E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76"/>
          <p:cNvSpPr/>
          <p:nvPr/>
        </p:nvSpPr>
        <p:spPr>
          <a:xfrm rot="10800000" flipH="1">
            <a:off x="9774057" y="84"/>
            <a:ext cx="2414700" cy="685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endParaRPr sz="1800" b="1" i="0" u="none" strike="noStrike" cap="none">
              <a:solidFill>
                <a:srgbClr val="D0D9D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76"/>
          <p:cNvSpPr txBox="1"/>
          <p:nvPr/>
        </p:nvSpPr>
        <p:spPr>
          <a:xfrm>
            <a:off x="-4572" y="0"/>
            <a:ext cx="12198000" cy="1070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920225" tIns="91425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76"/>
          <p:cNvSpPr txBox="1">
            <a:spLocks noGrp="1"/>
          </p:cNvSpPr>
          <p:nvPr>
            <p:ph type="title"/>
          </p:nvPr>
        </p:nvSpPr>
        <p:spPr>
          <a:xfrm>
            <a:off x="1772425" y="-9075"/>
            <a:ext cx="104211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7" name="Google Shape;527;p76"/>
          <p:cNvSpPr txBox="1">
            <a:spLocks noGrp="1"/>
          </p:cNvSpPr>
          <p:nvPr>
            <p:ph type="body" idx="1"/>
          </p:nvPr>
        </p:nvSpPr>
        <p:spPr>
          <a:xfrm>
            <a:off x="576072" y="1986922"/>
            <a:ext cx="4398000" cy="2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8" name="Google Shape;528;p76"/>
          <p:cNvSpPr txBox="1">
            <a:spLocks noGrp="1"/>
          </p:cNvSpPr>
          <p:nvPr>
            <p:ph type="body" idx="2"/>
          </p:nvPr>
        </p:nvSpPr>
        <p:spPr>
          <a:xfrm>
            <a:off x="5343176" y="1977767"/>
            <a:ext cx="4227900" cy="17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C868D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7C86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9" name="Google Shape;529;p76"/>
          <p:cNvSpPr txBox="1">
            <a:spLocks noGrp="1"/>
          </p:cNvSpPr>
          <p:nvPr>
            <p:ph type="body" idx="3"/>
          </p:nvPr>
        </p:nvSpPr>
        <p:spPr>
          <a:xfrm>
            <a:off x="568651" y="1419286"/>
            <a:ext cx="43980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​"/>
              <a:defRPr sz="1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0" name="Google Shape;530;p76"/>
          <p:cNvSpPr txBox="1">
            <a:spLocks noGrp="1"/>
          </p:cNvSpPr>
          <p:nvPr>
            <p:ph type="body" idx="4"/>
          </p:nvPr>
        </p:nvSpPr>
        <p:spPr>
          <a:xfrm>
            <a:off x="5343175" y="1419286"/>
            <a:ext cx="42279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​"/>
              <a:defRPr sz="1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1" name="Google Shape;531;p76"/>
          <p:cNvSpPr/>
          <p:nvPr/>
        </p:nvSpPr>
        <p:spPr>
          <a:xfrm rot="10800000" flipH="1">
            <a:off x="531476" y="189441"/>
            <a:ext cx="1141500" cy="1135800"/>
          </a:xfrm>
          <a:prstGeom prst="roundRect">
            <a:avLst>
              <a:gd name="adj" fmla="val 11122"/>
            </a:avLst>
          </a:prstGeom>
          <a:solidFill>
            <a:schemeClr val="lt1"/>
          </a:solidFill>
          <a:ln>
            <a:noFill/>
          </a:ln>
          <a:effectLst>
            <a:outerShdw blurRad="346075" sx="93000" sy="93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endParaRPr sz="1800" b="1" i="0" u="none" strike="noStrike" cap="none">
              <a:solidFill>
                <a:srgbClr val="D0D9D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76"/>
          <p:cNvSpPr>
            <a:spLocks noGrp="1"/>
          </p:cNvSpPr>
          <p:nvPr>
            <p:ph type="pic" idx="5"/>
          </p:nvPr>
        </p:nvSpPr>
        <p:spPr>
          <a:xfrm>
            <a:off x="530153" y="169439"/>
            <a:ext cx="1167300" cy="1155000"/>
          </a:xfrm>
          <a:prstGeom prst="roundRect">
            <a:avLst>
              <a:gd name="adj" fmla="val 1090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88900" marR="0" lvl="0" indent="-88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​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562" marR="0" lvl="1" indent="-682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65125" marR="0" lvl="2" indent="-857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47687" marR="0" lvl="3" indent="-10318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3" name="Google Shape;533;p76"/>
          <p:cNvSpPr txBox="1">
            <a:spLocks noGrp="1"/>
          </p:cNvSpPr>
          <p:nvPr>
            <p:ph type="body" idx="6"/>
          </p:nvPr>
        </p:nvSpPr>
        <p:spPr>
          <a:xfrm>
            <a:off x="576072" y="5171988"/>
            <a:ext cx="4457700" cy="13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rgbClr val="6A625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C868D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7C86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4" name="Google Shape;534;p76"/>
          <p:cNvSpPr txBox="1">
            <a:spLocks noGrp="1"/>
          </p:cNvSpPr>
          <p:nvPr>
            <p:ph type="body" idx="7"/>
          </p:nvPr>
        </p:nvSpPr>
        <p:spPr>
          <a:xfrm>
            <a:off x="576072" y="4613507"/>
            <a:ext cx="44346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​"/>
              <a:defRPr sz="1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8D8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35" name="Google Shape;535;p76" descr="Picture 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20472" y="6257915"/>
            <a:ext cx="616302" cy="429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 - Guide Placement ">
  <p:cSld name="W - Guide Placement 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7"/>
          <p:cNvSpPr/>
          <p:nvPr/>
        </p:nvSpPr>
        <p:spPr>
          <a:xfrm>
            <a:off x="7115175" y="2289702"/>
            <a:ext cx="44340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E0"/>
              </a:buClr>
              <a:buSzPts val="400"/>
              <a:buFont typeface="Arial"/>
              <a:buNone/>
            </a:pPr>
            <a:r>
              <a:rPr lang="en-US" sz="1600" b="1" i="0" u="none" strike="noStrike" cap="none">
                <a:solidFill>
                  <a:srgbClr val="00A1E0"/>
                </a:solidFill>
                <a:latin typeface="Arial"/>
                <a:ea typeface="Arial"/>
                <a:cs typeface="Arial"/>
                <a:sym typeface="Arial"/>
              </a:rPr>
              <a:t>Realigning Guides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Guides can can easily be bumped and moved accidentally.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This slide layout show you how to reset your guides.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00"/>
              <a:buFont typeface="Arial"/>
              <a:buNone/>
            </a:pPr>
            <a:r>
              <a:rPr lang="en-US"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NOTE: </a:t>
            </a:r>
            <a:r>
              <a:rPr lang="en-US"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When working on any older deck, be sure to check and ensure that the guides in your deck are set.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AutoNum type="arabicPeriod"/>
            </a:pPr>
            <a:r>
              <a:rPr lang="en-US"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Turn on your guides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AutoNum type="arabicPeriod"/>
            </a:pPr>
            <a:r>
              <a:rPr lang="en-US"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Insert a new slide the using the Guide Layout slide option.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AutoNum type="arabicPeriod"/>
            </a:pPr>
            <a:r>
              <a:rPr lang="en-US"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Do your guides align with the orange lines in the new slide?  </a:t>
            </a:r>
            <a:r>
              <a:rPr lang="en-US"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If yes, your guides are set, if not, proceed then realign each of the lines to line up with the lines shown on this page.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AutoNum type="arabicPeriod"/>
            </a:pPr>
            <a:r>
              <a:rPr lang="en-US"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Once guides are reset, delete the Guide Layout Slide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5"/>
              <a:buFont typeface="Arial"/>
              <a:buNone/>
            </a:pPr>
            <a:endParaRPr sz="13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5"/>
              <a:buFont typeface="Arial"/>
              <a:buNone/>
            </a:pPr>
            <a:endParaRPr sz="13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77"/>
          <p:cNvSpPr txBox="1"/>
          <p:nvPr/>
        </p:nvSpPr>
        <p:spPr>
          <a:xfrm>
            <a:off x="1117600" y="2289705"/>
            <a:ext cx="4724400" cy="3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are Drawing Guides?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This lines that that appear on all pages in the same spot, but don’t show up when you print or view deck in Show mode.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Think of them as internal margins for the proper alignment and consistent placement of content. Object will snap to them and they are also perfect for cropping an image to.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33"/>
              <a:buFont typeface="Arial"/>
              <a:buNone/>
            </a:pPr>
            <a:r>
              <a:rPr lang="en-US"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This template has pre-made guides that delineate where your workspace is.  </a:t>
            </a:r>
            <a:br>
              <a:rPr lang="en-US"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How to Turn Guides On and Off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Windows: </a:t>
            </a:r>
            <a:r>
              <a:rPr lang="en-US"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ALT + F9 or Right click in blue area off workspace &gt;Grids and Guides&gt;Display Drawing Guides on Screen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Mac 2011: </a:t>
            </a:r>
            <a:r>
              <a:rPr lang="en-US"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Control + Option + Command + G or </a:t>
            </a:r>
            <a:br>
              <a:rPr lang="en-US"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View&gt;Guides&gt;Static Guides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MAC 2008:   </a:t>
            </a:r>
            <a:r>
              <a:rPr lang="en-US"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Command + G or View&gt;Guides&gt;Static Guides</a:t>
            </a:r>
            <a:endParaRPr/>
          </a:p>
        </p:txBody>
      </p:sp>
      <p:sp>
        <p:nvSpPr>
          <p:cNvPr id="539" name="Google Shape;539;p77"/>
          <p:cNvSpPr txBox="1"/>
          <p:nvPr/>
        </p:nvSpPr>
        <p:spPr>
          <a:xfrm>
            <a:off x="7497766" y="1776413"/>
            <a:ext cx="36591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left and right top and bottom corners only area you should work within on your slides.</a:t>
            </a:r>
            <a:endParaRPr/>
          </a:p>
        </p:txBody>
      </p:sp>
      <p:cxnSp>
        <p:nvCxnSpPr>
          <p:cNvPr id="540" name="Google Shape;540;p77"/>
          <p:cNvCxnSpPr/>
          <p:nvPr/>
        </p:nvCxnSpPr>
        <p:spPr>
          <a:xfrm rot="10800000">
            <a:off x="6094351" y="-5432112"/>
            <a:ext cx="0" cy="1218870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41" name="Google Shape;541;p77"/>
          <p:cNvGrpSpPr/>
          <p:nvPr/>
        </p:nvGrpSpPr>
        <p:grpSpPr>
          <a:xfrm>
            <a:off x="501777" y="-4626445"/>
            <a:ext cx="11185561" cy="17188459"/>
            <a:chOff x="501778" y="-4626445"/>
            <a:chExt cx="11185561" cy="17188459"/>
          </a:xfrm>
        </p:grpSpPr>
        <p:cxnSp>
          <p:nvCxnSpPr>
            <p:cNvPr id="542" name="Google Shape;542;p77"/>
            <p:cNvCxnSpPr/>
            <p:nvPr/>
          </p:nvCxnSpPr>
          <p:spPr>
            <a:xfrm>
              <a:off x="608014" y="0"/>
              <a:ext cx="0" cy="68580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3" name="Google Shape;543;p77"/>
            <p:cNvCxnSpPr/>
            <p:nvPr/>
          </p:nvCxnSpPr>
          <p:spPr>
            <a:xfrm>
              <a:off x="11618913" y="-1588"/>
              <a:ext cx="0" cy="68580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4" name="Google Shape;544;p77"/>
            <p:cNvCxnSpPr/>
            <p:nvPr/>
          </p:nvCxnSpPr>
          <p:spPr>
            <a:xfrm rot="10800000">
              <a:off x="6094351" y="114339"/>
              <a:ext cx="0" cy="121887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5" name="Google Shape;545;p77"/>
            <p:cNvCxnSpPr/>
            <p:nvPr/>
          </p:nvCxnSpPr>
          <p:spPr>
            <a:xfrm rot="10800000">
              <a:off x="6094351" y="-4336399"/>
              <a:ext cx="0" cy="121887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46" name="Google Shape;546;p77"/>
            <p:cNvSpPr/>
            <p:nvPr/>
          </p:nvSpPr>
          <p:spPr>
            <a:xfrm rot="8100000" flipH="1">
              <a:off x="11244267" y="1764999"/>
              <a:ext cx="364443" cy="37335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77"/>
            <p:cNvSpPr/>
            <p:nvPr/>
          </p:nvSpPr>
          <p:spPr>
            <a:xfrm rot="-8100000">
              <a:off x="580406" y="1764999"/>
              <a:ext cx="364443" cy="37335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77"/>
            <p:cNvSpPr/>
            <p:nvPr/>
          </p:nvSpPr>
          <p:spPr>
            <a:xfrm rot="2700000">
              <a:off x="11244266" y="5638768"/>
              <a:ext cx="364443" cy="37335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77"/>
            <p:cNvSpPr/>
            <p:nvPr/>
          </p:nvSpPr>
          <p:spPr>
            <a:xfrm rot="-2700000" flipH="1">
              <a:off x="580406" y="5638768"/>
              <a:ext cx="364443" cy="37335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50" name="Google Shape;550;p77"/>
            <p:cNvCxnSpPr/>
            <p:nvPr/>
          </p:nvCxnSpPr>
          <p:spPr>
            <a:xfrm rot="10800000">
              <a:off x="6094351" y="-4626445"/>
              <a:ext cx="0" cy="121887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51" name="Google Shape;551;p77"/>
            <p:cNvCxnSpPr/>
            <p:nvPr/>
          </p:nvCxnSpPr>
          <p:spPr>
            <a:xfrm rot="10800000">
              <a:off x="6094351" y="373314"/>
              <a:ext cx="0" cy="121887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52" name="Google Shape;552;p77"/>
          <p:cNvSpPr/>
          <p:nvPr/>
        </p:nvSpPr>
        <p:spPr>
          <a:xfrm>
            <a:off x="7122513" y="5632798"/>
            <a:ext cx="39807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E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A1E0"/>
                </a:solidFill>
                <a:latin typeface="Arial"/>
                <a:ea typeface="Arial"/>
                <a:cs typeface="Arial"/>
                <a:sym typeface="Arial"/>
              </a:rPr>
              <a:t>How to Create a New Guide Line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Select a guide, hold down the Option key and drag.  This will duplicate the line</a:t>
            </a:r>
            <a:endParaRPr/>
          </a:p>
        </p:txBody>
      </p:sp>
      <p:sp>
        <p:nvSpPr>
          <p:cNvPr id="553" name="Google Shape;553;p77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6172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2">
  <p:cSld name="Basic 2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8"/>
          <p:cNvSpPr txBox="1">
            <a:spLocks noGrp="1"/>
          </p:cNvSpPr>
          <p:nvPr>
            <p:ph type="title"/>
          </p:nvPr>
        </p:nvSpPr>
        <p:spPr>
          <a:xfrm>
            <a:off x="571500" y="63503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6" name="Google Shape;556;p78"/>
          <p:cNvSpPr txBox="1">
            <a:spLocks noGrp="1"/>
          </p:cNvSpPr>
          <p:nvPr>
            <p:ph type="body" idx="1"/>
          </p:nvPr>
        </p:nvSpPr>
        <p:spPr>
          <a:xfrm>
            <a:off x="571503" y="1081137"/>
            <a:ext cx="1104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​"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SzPts val="1800"/>
              <a:buNone/>
              <a:defRPr sz="2000" b="0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 - Basic 2 Column 1">
  <p:cSld name="2-column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9"/>
          <p:cNvSpPr txBox="1">
            <a:spLocks noGrp="1"/>
          </p:cNvSpPr>
          <p:nvPr>
            <p:ph type="body" idx="1"/>
          </p:nvPr>
        </p:nvSpPr>
        <p:spPr>
          <a:xfrm>
            <a:off x="479220" y="1081136"/>
            <a:ext cx="1104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None/>
              <a:defRPr sz="2200">
                <a:solidFill>
                  <a:schemeClr val="accent2"/>
                </a:solidFill>
              </a:defRPr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79"/>
          <p:cNvSpPr txBox="1">
            <a:spLocks noGrp="1"/>
          </p:cNvSpPr>
          <p:nvPr>
            <p:ph type="title"/>
          </p:nvPr>
        </p:nvSpPr>
        <p:spPr>
          <a:xfrm>
            <a:off x="479220" y="139701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79"/>
          <p:cNvSpPr txBox="1">
            <a:spLocks noGrp="1"/>
          </p:cNvSpPr>
          <p:nvPr>
            <p:ph type="body" idx="2"/>
          </p:nvPr>
        </p:nvSpPr>
        <p:spPr>
          <a:xfrm>
            <a:off x="479220" y="1688084"/>
            <a:ext cx="53034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2286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marL="1828800" lvl="3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>
                <a:solidFill>
                  <a:schemeClr val="accent2"/>
                </a:solidFill>
              </a:defRPr>
            </a:lvl5pPr>
            <a:lvl6pPr marL="2743200" lvl="5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79"/>
          <p:cNvSpPr txBox="1">
            <a:spLocks noGrp="1"/>
          </p:cNvSpPr>
          <p:nvPr>
            <p:ph type="body" idx="3"/>
          </p:nvPr>
        </p:nvSpPr>
        <p:spPr>
          <a:xfrm>
            <a:off x="6221652" y="1688084"/>
            <a:ext cx="53034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2286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marL="1828800" lvl="3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>
                <a:solidFill>
                  <a:schemeClr val="accent2"/>
                </a:solidFill>
              </a:defRPr>
            </a:lvl5pPr>
            <a:lvl6pPr marL="2743200" lvl="5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 - Basic - Footer">
  <p:cSld name="Basic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9" descr="Salesforce Corporate PowerPoint Template - Official_Chatter Version_Sept16_Google Slides Source_SHORTER.012.jpe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93"/>
            <a:ext cx="12188827" cy="685621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571500" y="139701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571500" y="1688084"/>
            <a:ext cx="110460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>
                <a:solidFill>
                  <a:srgbClr val="5B5B5B"/>
                </a:solidFill>
              </a:defRPr>
            </a:lvl1pPr>
            <a:lvl2pPr marL="914400" lvl="1" indent="-3429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>
                <a:solidFill>
                  <a:srgbClr val="5B5B5B"/>
                </a:solidFill>
              </a:defRPr>
            </a:lvl4pPr>
            <a:lvl5pPr marL="2286000" lvl="4" indent="-2286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>
                <a:solidFill>
                  <a:srgbClr val="5B5B5B"/>
                </a:solidFill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•"/>
              <a:defRPr sz="2000"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71500" y="1081136"/>
            <a:ext cx="1104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9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1320" y="6091237"/>
            <a:ext cx="616500" cy="4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 - Title &amp; Subtitle">
  <p:cSld name="Basic 2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>
          <a:xfrm>
            <a:off x="571500" y="139701"/>
            <a:ext cx="11046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571500" y="1081136"/>
            <a:ext cx="1104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400">
                <a:solidFill>
                  <a:schemeClr val="accent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9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73" name="Google Shape;7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11320" y="6091237"/>
            <a:ext cx="616500" cy="4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image" Target="../media/image25.jpg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image" Target="../media/image26.png"/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image" Target="../media/image24.jpg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"/>
          <p:cNvSpPr txBox="1">
            <a:spLocks noGrp="1"/>
          </p:cNvSpPr>
          <p:nvPr>
            <p:ph type="body" idx="1"/>
          </p:nvPr>
        </p:nvSpPr>
        <p:spPr>
          <a:xfrm>
            <a:off x="571500" y="1762125"/>
            <a:ext cx="11045700" cy="43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5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C656A"/>
              </a:buClr>
              <a:buSzPts val="1400"/>
              <a:buFont typeface="Arial"/>
              <a:buNone/>
              <a:defRPr sz="2100" b="0" i="0" u="none" strike="noStrike" cap="none">
                <a:solidFill>
                  <a:srgbClr val="5C65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1"/>
          <p:cNvSpPr txBox="1">
            <a:spLocks noGrp="1"/>
          </p:cNvSpPr>
          <p:nvPr>
            <p:ph type="title"/>
          </p:nvPr>
        </p:nvSpPr>
        <p:spPr>
          <a:xfrm>
            <a:off x="571500" y="63500"/>
            <a:ext cx="110457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31" marR="0" lvl="5" indent="-101531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261" marR="0" lvl="6" indent="-101461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393" marR="0" lvl="7" indent="-101393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525" marR="0" lvl="8" indent="-101325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5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-10700" y="12900"/>
            <a:ext cx="12207773" cy="684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5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0" y="377"/>
            <a:ext cx="12197077" cy="686188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5"/>
          <p:cNvSpPr txBox="1">
            <a:spLocks noGrp="1"/>
          </p:cNvSpPr>
          <p:nvPr>
            <p:ph type="body" idx="1"/>
          </p:nvPr>
        </p:nvSpPr>
        <p:spPr>
          <a:xfrm>
            <a:off x="504268" y="1762125"/>
            <a:ext cx="11045700" cy="43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" name="Google Shape;241;p35"/>
          <p:cNvSpPr txBox="1">
            <a:spLocks noGrp="1"/>
          </p:cNvSpPr>
          <p:nvPr>
            <p:ph type="title"/>
          </p:nvPr>
        </p:nvSpPr>
        <p:spPr>
          <a:xfrm>
            <a:off x="495303" y="139700"/>
            <a:ext cx="110457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2" name="Google Shape;242;p35"/>
          <p:cNvSpPr txBox="1"/>
          <p:nvPr/>
        </p:nvSpPr>
        <p:spPr>
          <a:xfrm>
            <a:off x="13801725" y="6672263"/>
            <a:ext cx="1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2000" b="0" i="0" u="none" strike="noStrike" cap="none">
              <a:solidFill>
                <a:srgbClr val="42414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35" descr="pasted-image.pdf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11030573" y="565459"/>
            <a:ext cx="634464" cy="44473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16" r:id="rId36"/>
    <p:sldLayoutId id="2147483717" r:id="rId37"/>
    <p:sldLayoutId id="2147483718" r:id="rId38"/>
    <p:sldLayoutId id="2147483719" r:id="rId39"/>
    <p:sldLayoutId id="2147483720" r:id="rId40"/>
    <p:sldLayoutId id="2147483721" r:id="rId41"/>
    <p:sldLayoutId id="2147483722" r:id="rId42"/>
    <p:sldLayoutId id="2147483723" r:id="rId43"/>
    <p:sldLayoutId id="2147483724" r:id="rId4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hyperlink" Target="https://github.com/salesforce/Argus" TargetMode="Externa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hyperlink" Target="https://github.com/salesforce/Argus" TargetMode="Externa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github.com/salesforce/Argu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0"/>
          <p:cNvSpPr txBox="1">
            <a:spLocks noGrp="1"/>
          </p:cNvSpPr>
          <p:nvPr>
            <p:ph type="subTitle" idx="2"/>
          </p:nvPr>
        </p:nvSpPr>
        <p:spPr>
          <a:xfrm>
            <a:off x="1993442" y="4067300"/>
            <a:ext cx="5538600" cy="4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Tuli </a:t>
            </a:r>
            <a:r>
              <a:rPr lang="en-US" dirty="0" err="1"/>
              <a:t>Nivas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567" name="Google Shape;567;p80"/>
          <p:cNvSpPr txBox="1">
            <a:spLocks noGrp="1"/>
          </p:cNvSpPr>
          <p:nvPr>
            <p:ph type="ctrTitle"/>
          </p:nvPr>
        </p:nvSpPr>
        <p:spPr>
          <a:xfrm>
            <a:off x="1993443" y="2573175"/>
            <a:ext cx="4665600" cy="12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</a:rPr>
              <a:t>Performance Anomaly Detection at Scale</a:t>
            </a:r>
            <a:endParaRPr dirty="0"/>
          </a:p>
        </p:txBody>
      </p:sp>
      <p:sp>
        <p:nvSpPr>
          <p:cNvPr id="568" name="Google Shape;568;p80"/>
          <p:cNvSpPr txBox="1">
            <a:spLocks noGrp="1"/>
          </p:cNvSpPr>
          <p:nvPr>
            <p:ph type="body" idx="3"/>
          </p:nvPr>
        </p:nvSpPr>
        <p:spPr>
          <a:xfrm>
            <a:off x="1993445" y="4740022"/>
            <a:ext cx="7695900" cy="2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October  2, 2018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9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Anomaly Detection Approach - Set a Threshold </a:t>
            </a:r>
            <a:endParaRPr/>
          </a:p>
        </p:txBody>
      </p:sp>
      <p:pic>
        <p:nvPicPr>
          <p:cNvPr id="676" name="Google Shape;676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688" y="1509888"/>
            <a:ext cx="9807226" cy="38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89"/>
          <p:cNvSpPr txBox="1"/>
          <p:nvPr/>
        </p:nvSpPr>
        <p:spPr>
          <a:xfrm>
            <a:off x="7874000" y="6264525"/>
            <a:ext cx="39369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Source: Engage Education Foundation	</a:t>
            </a:r>
            <a:r>
              <a:rPr lang="en-US" sz="1100"/>
              <a:t>	 	 	 		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			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					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			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		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0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Anomaly Detection Approach in Action</a:t>
            </a:r>
            <a:endParaRPr/>
          </a:p>
        </p:txBody>
      </p:sp>
      <p:pic>
        <p:nvPicPr>
          <p:cNvPr id="683" name="Google Shape;683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5550" y="1129700"/>
            <a:ext cx="5478301" cy="542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0450" y="1439325"/>
            <a:ext cx="9129877" cy="5102845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90"/>
          <p:cNvSpPr/>
          <p:nvPr/>
        </p:nvSpPr>
        <p:spPr>
          <a:xfrm>
            <a:off x="2102550" y="1552225"/>
            <a:ext cx="8071500" cy="1157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90"/>
          <p:cNvSpPr/>
          <p:nvPr/>
        </p:nvSpPr>
        <p:spPr>
          <a:xfrm>
            <a:off x="2102538" y="5396100"/>
            <a:ext cx="8071500" cy="1157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7" name="Google Shape;687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5813" y="1991475"/>
            <a:ext cx="9324975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775" y="2213425"/>
            <a:ext cx="11046001" cy="289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1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Anomaly Detection at Scale</a:t>
            </a:r>
            <a:endParaRPr/>
          </a:p>
        </p:txBody>
      </p:sp>
      <p:sp>
        <p:nvSpPr>
          <p:cNvPr id="694" name="Google Shape;694;p91"/>
          <p:cNvSpPr/>
          <p:nvPr/>
        </p:nvSpPr>
        <p:spPr>
          <a:xfrm>
            <a:off x="3344325" y="2652900"/>
            <a:ext cx="3429000" cy="324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91"/>
          <p:cNvSpPr/>
          <p:nvPr/>
        </p:nvSpPr>
        <p:spPr>
          <a:xfrm>
            <a:off x="3344325" y="3046925"/>
            <a:ext cx="3429000" cy="324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1"/>
          <p:cNvSpPr/>
          <p:nvPr/>
        </p:nvSpPr>
        <p:spPr>
          <a:xfrm>
            <a:off x="8664225" y="2652900"/>
            <a:ext cx="874800" cy="717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91"/>
          <p:cNvSpPr/>
          <p:nvPr/>
        </p:nvSpPr>
        <p:spPr>
          <a:xfrm>
            <a:off x="3527775" y="2705850"/>
            <a:ext cx="776400" cy="21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pod</a:t>
            </a:r>
            <a:r>
              <a:rPr lang="en-US"/>
              <a:t> </a:t>
            </a:r>
            <a:r>
              <a:rPr lang="en-US" sz="1000"/>
              <a:t>2</a:t>
            </a:r>
            <a:endParaRPr sz="1000"/>
          </a:p>
        </p:txBody>
      </p:sp>
      <p:sp>
        <p:nvSpPr>
          <p:cNvPr id="698" name="Google Shape;698;p91"/>
          <p:cNvSpPr/>
          <p:nvPr/>
        </p:nvSpPr>
        <p:spPr>
          <a:xfrm>
            <a:off x="3527775" y="3073400"/>
            <a:ext cx="776400" cy="21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pod</a:t>
            </a:r>
            <a:r>
              <a:rPr lang="en-US"/>
              <a:t> </a:t>
            </a:r>
            <a:r>
              <a:rPr lang="en-US" sz="1000"/>
              <a:t>1</a:t>
            </a:r>
            <a:endParaRPr sz="1000"/>
          </a:p>
        </p:txBody>
      </p:sp>
      <p:sp>
        <p:nvSpPr>
          <p:cNvPr id="699" name="Google Shape;699;p91"/>
          <p:cNvSpPr/>
          <p:nvPr/>
        </p:nvSpPr>
        <p:spPr>
          <a:xfrm>
            <a:off x="3527775" y="3440950"/>
            <a:ext cx="776400" cy="21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pod</a:t>
            </a:r>
            <a:r>
              <a:rPr lang="en-US"/>
              <a:t> </a:t>
            </a:r>
            <a:r>
              <a:rPr lang="en-US" sz="1000"/>
              <a:t>4</a:t>
            </a:r>
            <a:endParaRPr sz="1000"/>
          </a:p>
        </p:txBody>
      </p:sp>
      <p:sp>
        <p:nvSpPr>
          <p:cNvPr id="700" name="Google Shape;700;p91"/>
          <p:cNvSpPr/>
          <p:nvPr/>
        </p:nvSpPr>
        <p:spPr>
          <a:xfrm>
            <a:off x="3527775" y="3782025"/>
            <a:ext cx="776400" cy="21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pod</a:t>
            </a:r>
            <a:r>
              <a:rPr lang="en-US"/>
              <a:t> </a:t>
            </a:r>
            <a:r>
              <a:rPr lang="en-US" sz="1000"/>
              <a:t>3</a:t>
            </a:r>
            <a:endParaRPr sz="1000"/>
          </a:p>
        </p:txBody>
      </p:sp>
      <p:sp>
        <p:nvSpPr>
          <p:cNvPr id="701" name="Google Shape;701;p91"/>
          <p:cNvSpPr/>
          <p:nvPr/>
        </p:nvSpPr>
        <p:spPr>
          <a:xfrm>
            <a:off x="3527775" y="4123100"/>
            <a:ext cx="776400" cy="21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pod</a:t>
            </a:r>
            <a:r>
              <a:rPr lang="en-US"/>
              <a:t> </a:t>
            </a:r>
            <a:r>
              <a:rPr lang="en-US" sz="1000"/>
              <a:t>5</a:t>
            </a:r>
            <a:endParaRPr sz="1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92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Anomaly Detection at Scale </a:t>
            </a:r>
            <a:endParaRPr/>
          </a:p>
        </p:txBody>
      </p:sp>
      <p:cxnSp>
        <p:nvCxnSpPr>
          <p:cNvPr id="707" name="Google Shape;707;p92"/>
          <p:cNvCxnSpPr/>
          <p:nvPr/>
        </p:nvCxnSpPr>
        <p:spPr>
          <a:xfrm>
            <a:off x="2458050" y="3196425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19325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8" name="Google Shape;708;p92"/>
          <p:cNvSpPr/>
          <p:nvPr/>
        </p:nvSpPr>
        <p:spPr>
          <a:xfrm>
            <a:off x="1483250" y="2898238"/>
            <a:ext cx="2659200" cy="360600"/>
          </a:xfrm>
          <a:prstGeom prst="rect">
            <a:avLst/>
          </a:prstGeom>
          <a:solidFill>
            <a:srgbClr val="D9E0E2"/>
          </a:solidFill>
          <a:ln w="9525" cap="flat" cmpd="sng">
            <a:solidFill>
              <a:srgbClr val="1932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Different Perf Profiles for Pods</a:t>
            </a:r>
            <a:endParaRPr/>
          </a:p>
        </p:txBody>
      </p:sp>
      <p:sp>
        <p:nvSpPr>
          <p:cNvPr id="709" name="Google Shape;709;p92"/>
          <p:cNvSpPr txBox="1"/>
          <p:nvPr/>
        </p:nvSpPr>
        <p:spPr>
          <a:xfrm>
            <a:off x="1653950" y="3392150"/>
            <a:ext cx="2257500" cy="19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US" sz="1000"/>
              <a:t>Customer profile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US" sz="1000"/>
              <a:t>Number of orgs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US" sz="1000"/>
              <a:t>Transaction processing/min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US" sz="1000"/>
              <a:t>Mix of hardware types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US" sz="1000"/>
              <a:t>Age of hardware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US" sz="1000"/>
              <a:t>Number of hosts 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US" sz="1000"/>
              <a:t>Traffic profile 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US" sz="1000"/>
              <a:t>Amount of async processing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US" sz="1000"/>
              <a:t>Custom Objects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US" sz="1000"/>
              <a:t>Org Hierarchies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US" sz="1000"/>
              <a:t>Number of Users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grpSp>
        <p:nvGrpSpPr>
          <p:cNvPr id="710" name="Google Shape;710;p92"/>
          <p:cNvGrpSpPr/>
          <p:nvPr/>
        </p:nvGrpSpPr>
        <p:grpSpPr>
          <a:xfrm>
            <a:off x="4601950" y="2094275"/>
            <a:ext cx="871800" cy="757350"/>
            <a:chOff x="3875675" y="1938700"/>
            <a:chExt cx="871800" cy="757350"/>
          </a:xfrm>
        </p:grpSpPr>
        <p:cxnSp>
          <p:nvCxnSpPr>
            <p:cNvPr id="711" name="Google Shape;711;p92"/>
            <p:cNvCxnSpPr>
              <a:stCxn id="712" idx="7"/>
              <a:endCxn id="713" idx="2"/>
            </p:cNvCxnSpPr>
            <p:nvPr/>
          </p:nvCxnSpPr>
          <p:spPr>
            <a:xfrm rot="10800000" flipH="1">
              <a:off x="3990137" y="2000019"/>
              <a:ext cx="623100" cy="591300"/>
            </a:xfrm>
            <a:prstGeom prst="straightConnector1">
              <a:avLst/>
            </a:prstGeom>
            <a:noFill/>
            <a:ln w="9525" cap="flat" cmpd="sng">
              <a:solidFill>
                <a:srgbClr val="19325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92"/>
            <p:cNvCxnSpPr>
              <a:stCxn id="715" idx="5"/>
              <a:endCxn id="716" idx="1"/>
            </p:cNvCxnSpPr>
            <p:nvPr/>
          </p:nvCxnSpPr>
          <p:spPr>
            <a:xfrm>
              <a:off x="3990137" y="2043431"/>
              <a:ext cx="642900" cy="547800"/>
            </a:xfrm>
            <a:prstGeom prst="straightConnector1">
              <a:avLst/>
            </a:prstGeom>
            <a:noFill/>
            <a:ln w="9525" cap="flat" cmpd="sng">
              <a:solidFill>
                <a:srgbClr val="19325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92"/>
            <p:cNvCxnSpPr>
              <a:stCxn id="718" idx="4"/>
              <a:endCxn id="719" idx="0"/>
            </p:cNvCxnSpPr>
            <p:nvPr/>
          </p:nvCxnSpPr>
          <p:spPr>
            <a:xfrm>
              <a:off x="4311575" y="2061400"/>
              <a:ext cx="0" cy="512100"/>
            </a:xfrm>
            <a:prstGeom prst="straightConnector1">
              <a:avLst/>
            </a:prstGeom>
            <a:noFill/>
            <a:ln w="9525" cap="flat" cmpd="sng">
              <a:solidFill>
                <a:srgbClr val="19325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20" name="Google Shape;720;p92"/>
            <p:cNvGrpSpPr/>
            <p:nvPr/>
          </p:nvGrpSpPr>
          <p:grpSpPr>
            <a:xfrm>
              <a:off x="3875675" y="1938700"/>
              <a:ext cx="871800" cy="122700"/>
              <a:chOff x="3875675" y="1938700"/>
              <a:chExt cx="871800" cy="122700"/>
            </a:xfrm>
          </p:grpSpPr>
          <p:cxnSp>
            <p:nvCxnSpPr>
              <p:cNvPr id="721" name="Google Shape;721;p92"/>
              <p:cNvCxnSpPr>
                <a:stCxn id="715" idx="6"/>
                <a:endCxn id="713" idx="2"/>
              </p:cNvCxnSpPr>
              <p:nvPr/>
            </p:nvCxnSpPr>
            <p:spPr>
              <a:xfrm>
                <a:off x="4009775" y="2000050"/>
                <a:ext cx="603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19325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15" name="Google Shape;715;p92"/>
              <p:cNvSpPr/>
              <p:nvPr/>
            </p:nvSpPr>
            <p:spPr>
              <a:xfrm>
                <a:off x="3875675" y="1938700"/>
                <a:ext cx="134100" cy="122700"/>
              </a:xfrm>
              <a:prstGeom prst="flowChartConnector">
                <a:avLst/>
              </a:prstGeom>
              <a:solidFill>
                <a:srgbClr val="D9E0E2"/>
              </a:solidFill>
              <a:ln w="9525" cap="flat" cmpd="sng">
                <a:solidFill>
                  <a:srgbClr val="19325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92"/>
              <p:cNvSpPr/>
              <p:nvPr/>
            </p:nvSpPr>
            <p:spPr>
              <a:xfrm>
                <a:off x="4244525" y="1938700"/>
                <a:ext cx="134100" cy="122700"/>
              </a:xfrm>
              <a:prstGeom prst="flowChartConnector">
                <a:avLst/>
              </a:prstGeom>
              <a:solidFill>
                <a:srgbClr val="D9E0E2"/>
              </a:solidFill>
              <a:ln w="9525" cap="flat" cmpd="sng">
                <a:solidFill>
                  <a:srgbClr val="19325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92"/>
              <p:cNvSpPr/>
              <p:nvPr/>
            </p:nvSpPr>
            <p:spPr>
              <a:xfrm>
                <a:off x="4613375" y="1938700"/>
                <a:ext cx="134100" cy="122700"/>
              </a:xfrm>
              <a:prstGeom prst="flowChartConnector">
                <a:avLst/>
              </a:prstGeom>
              <a:solidFill>
                <a:srgbClr val="D9E0E2"/>
              </a:solidFill>
              <a:ln w="9525" cap="flat" cmpd="sng">
                <a:solidFill>
                  <a:srgbClr val="19325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2" name="Google Shape;722;p92"/>
            <p:cNvGrpSpPr/>
            <p:nvPr/>
          </p:nvGrpSpPr>
          <p:grpSpPr>
            <a:xfrm>
              <a:off x="3875675" y="2256013"/>
              <a:ext cx="871800" cy="122700"/>
              <a:chOff x="3875675" y="1938700"/>
              <a:chExt cx="871800" cy="122700"/>
            </a:xfrm>
          </p:grpSpPr>
          <p:cxnSp>
            <p:nvCxnSpPr>
              <p:cNvPr id="723" name="Google Shape;723;p92"/>
              <p:cNvCxnSpPr>
                <a:stCxn id="724" idx="6"/>
                <a:endCxn id="725" idx="2"/>
              </p:cNvCxnSpPr>
              <p:nvPr/>
            </p:nvCxnSpPr>
            <p:spPr>
              <a:xfrm>
                <a:off x="4009775" y="2000050"/>
                <a:ext cx="603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19325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24" name="Google Shape;724;p92"/>
              <p:cNvSpPr/>
              <p:nvPr/>
            </p:nvSpPr>
            <p:spPr>
              <a:xfrm>
                <a:off x="3875675" y="1938700"/>
                <a:ext cx="134100" cy="122700"/>
              </a:xfrm>
              <a:prstGeom prst="flowChartConnector">
                <a:avLst/>
              </a:prstGeom>
              <a:solidFill>
                <a:srgbClr val="D9E0E2"/>
              </a:solidFill>
              <a:ln w="9525" cap="flat" cmpd="sng">
                <a:solidFill>
                  <a:srgbClr val="19325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92"/>
              <p:cNvSpPr/>
              <p:nvPr/>
            </p:nvSpPr>
            <p:spPr>
              <a:xfrm>
                <a:off x="4244525" y="1938700"/>
                <a:ext cx="134100" cy="122700"/>
              </a:xfrm>
              <a:prstGeom prst="flowChartConnector">
                <a:avLst/>
              </a:prstGeom>
              <a:solidFill>
                <a:srgbClr val="D9E0E2"/>
              </a:solidFill>
              <a:ln w="9525" cap="flat" cmpd="sng">
                <a:solidFill>
                  <a:srgbClr val="19325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92"/>
              <p:cNvSpPr/>
              <p:nvPr/>
            </p:nvSpPr>
            <p:spPr>
              <a:xfrm>
                <a:off x="4613375" y="1938700"/>
                <a:ext cx="134100" cy="122700"/>
              </a:xfrm>
              <a:prstGeom prst="flowChartConnector">
                <a:avLst/>
              </a:prstGeom>
              <a:solidFill>
                <a:srgbClr val="D9E0E2"/>
              </a:solidFill>
              <a:ln w="9525" cap="flat" cmpd="sng">
                <a:solidFill>
                  <a:srgbClr val="19325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7" name="Google Shape;727;p92"/>
            <p:cNvGrpSpPr/>
            <p:nvPr/>
          </p:nvGrpSpPr>
          <p:grpSpPr>
            <a:xfrm>
              <a:off x="3875675" y="2573350"/>
              <a:ext cx="871800" cy="122700"/>
              <a:chOff x="3875675" y="1938700"/>
              <a:chExt cx="871800" cy="122700"/>
            </a:xfrm>
          </p:grpSpPr>
          <p:cxnSp>
            <p:nvCxnSpPr>
              <p:cNvPr id="728" name="Google Shape;728;p92"/>
              <p:cNvCxnSpPr>
                <a:stCxn id="712" idx="6"/>
                <a:endCxn id="716" idx="2"/>
              </p:cNvCxnSpPr>
              <p:nvPr/>
            </p:nvCxnSpPr>
            <p:spPr>
              <a:xfrm>
                <a:off x="4009775" y="2000050"/>
                <a:ext cx="603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19325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12" name="Google Shape;712;p92"/>
              <p:cNvSpPr/>
              <p:nvPr/>
            </p:nvSpPr>
            <p:spPr>
              <a:xfrm>
                <a:off x="3875675" y="1938700"/>
                <a:ext cx="134100" cy="122700"/>
              </a:xfrm>
              <a:prstGeom prst="flowChartConnector">
                <a:avLst/>
              </a:prstGeom>
              <a:solidFill>
                <a:srgbClr val="D9E0E2"/>
              </a:solidFill>
              <a:ln w="9525" cap="flat" cmpd="sng">
                <a:solidFill>
                  <a:srgbClr val="19325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92"/>
              <p:cNvSpPr/>
              <p:nvPr/>
            </p:nvSpPr>
            <p:spPr>
              <a:xfrm>
                <a:off x="4244525" y="1938700"/>
                <a:ext cx="134100" cy="122700"/>
              </a:xfrm>
              <a:prstGeom prst="flowChartConnector">
                <a:avLst/>
              </a:prstGeom>
              <a:solidFill>
                <a:srgbClr val="D9E0E2"/>
              </a:solidFill>
              <a:ln w="9525" cap="flat" cmpd="sng">
                <a:solidFill>
                  <a:srgbClr val="19325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92"/>
              <p:cNvSpPr/>
              <p:nvPr/>
            </p:nvSpPr>
            <p:spPr>
              <a:xfrm>
                <a:off x="4613375" y="1938700"/>
                <a:ext cx="134100" cy="122700"/>
              </a:xfrm>
              <a:prstGeom prst="flowChartConnector">
                <a:avLst/>
              </a:prstGeom>
              <a:solidFill>
                <a:srgbClr val="D9E0E2"/>
              </a:solidFill>
              <a:ln w="9525" cap="flat" cmpd="sng">
                <a:solidFill>
                  <a:srgbClr val="19325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29" name="Google Shape;729;p92"/>
            <p:cNvCxnSpPr>
              <a:stCxn id="724" idx="7"/>
              <a:endCxn id="718" idx="3"/>
            </p:cNvCxnSpPr>
            <p:nvPr/>
          </p:nvCxnSpPr>
          <p:spPr>
            <a:xfrm rot="10800000" flipH="1">
              <a:off x="3990137" y="2043282"/>
              <a:ext cx="273900" cy="230700"/>
            </a:xfrm>
            <a:prstGeom prst="straightConnector1">
              <a:avLst/>
            </a:prstGeom>
            <a:noFill/>
            <a:ln w="9525" cap="flat" cmpd="sng">
              <a:solidFill>
                <a:srgbClr val="19325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92"/>
            <p:cNvCxnSpPr>
              <a:stCxn id="724" idx="5"/>
              <a:endCxn id="719" idx="1"/>
            </p:cNvCxnSpPr>
            <p:nvPr/>
          </p:nvCxnSpPr>
          <p:spPr>
            <a:xfrm>
              <a:off x="3990137" y="2360744"/>
              <a:ext cx="273900" cy="230700"/>
            </a:xfrm>
            <a:prstGeom prst="straightConnector1">
              <a:avLst/>
            </a:prstGeom>
            <a:noFill/>
            <a:ln w="9525" cap="flat" cmpd="sng">
              <a:solidFill>
                <a:srgbClr val="19325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92"/>
            <p:cNvCxnSpPr>
              <a:stCxn id="718" idx="5"/>
              <a:endCxn id="725" idx="1"/>
            </p:cNvCxnSpPr>
            <p:nvPr/>
          </p:nvCxnSpPr>
          <p:spPr>
            <a:xfrm>
              <a:off x="4358987" y="2043431"/>
              <a:ext cx="273900" cy="230700"/>
            </a:xfrm>
            <a:prstGeom prst="straightConnector1">
              <a:avLst/>
            </a:prstGeom>
            <a:noFill/>
            <a:ln w="9525" cap="flat" cmpd="sng">
              <a:solidFill>
                <a:srgbClr val="19325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92"/>
            <p:cNvCxnSpPr>
              <a:stCxn id="719" idx="6"/>
              <a:endCxn id="725" idx="3"/>
            </p:cNvCxnSpPr>
            <p:nvPr/>
          </p:nvCxnSpPr>
          <p:spPr>
            <a:xfrm rot="10800000" flipH="1">
              <a:off x="4378625" y="2360800"/>
              <a:ext cx="254400" cy="273900"/>
            </a:xfrm>
            <a:prstGeom prst="straightConnector1">
              <a:avLst/>
            </a:prstGeom>
            <a:noFill/>
            <a:ln w="9525" cap="flat" cmpd="sng">
              <a:solidFill>
                <a:srgbClr val="19325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92"/>
            <p:cNvCxnSpPr>
              <a:stCxn id="712" idx="7"/>
              <a:endCxn id="718" idx="3"/>
            </p:cNvCxnSpPr>
            <p:nvPr/>
          </p:nvCxnSpPr>
          <p:spPr>
            <a:xfrm rot="10800000" flipH="1">
              <a:off x="3990137" y="2043519"/>
              <a:ext cx="273900" cy="547800"/>
            </a:xfrm>
            <a:prstGeom prst="straightConnector1">
              <a:avLst/>
            </a:prstGeom>
            <a:noFill/>
            <a:ln w="9525" cap="flat" cmpd="sng">
              <a:solidFill>
                <a:srgbClr val="19325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92"/>
            <p:cNvCxnSpPr>
              <a:stCxn id="715" idx="5"/>
              <a:endCxn id="719" idx="1"/>
            </p:cNvCxnSpPr>
            <p:nvPr/>
          </p:nvCxnSpPr>
          <p:spPr>
            <a:xfrm>
              <a:off x="3990137" y="2043431"/>
              <a:ext cx="273900" cy="547800"/>
            </a:xfrm>
            <a:prstGeom prst="straightConnector1">
              <a:avLst/>
            </a:prstGeom>
            <a:noFill/>
            <a:ln w="9525" cap="flat" cmpd="sng">
              <a:solidFill>
                <a:srgbClr val="19325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92"/>
            <p:cNvCxnSpPr>
              <a:stCxn id="716" idx="1"/>
              <a:endCxn id="718" idx="5"/>
            </p:cNvCxnSpPr>
            <p:nvPr/>
          </p:nvCxnSpPr>
          <p:spPr>
            <a:xfrm rot="10800000">
              <a:off x="4359113" y="2043519"/>
              <a:ext cx="273900" cy="547800"/>
            </a:xfrm>
            <a:prstGeom prst="straightConnector1">
              <a:avLst/>
            </a:prstGeom>
            <a:noFill/>
            <a:ln w="9525" cap="flat" cmpd="sng">
              <a:solidFill>
                <a:srgbClr val="19325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92"/>
            <p:cNvCxnSpPr>
              <a:stCxn id="713" idx="3"/>
              <a:endCxn id="719" idx="6"/>
            </p:cNvCxnSpPr>
            <p:nvPr/>
          </p:nvCxnSpPr>
          <p:spPr>
            <a:xfrm flipH="1">
              <a:off x="4378613" y="2043431"/>
              <a:ext cx="254400" cy="591300"/>
            </a:xfrm>
            <a:prstGeom prst="straightConnector1">
              <a:avLst/>
            </a:prstGeom>
            <a:noFill/>
            <a:ln w="9525" cap="flat" cmpd="sng">
              <a:solidFill>
                <a:srgbClr val="19325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737" name="Google Shape;737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2825" y="1846000"/>
            <a:ext cx="4081826" cy="2927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8" name="Google Shape;738;p92"/>
          <p:cNvCxnSpPr>
            <a:stCxn id="708" idx="3"/>
          </p:cNvCxnSpPr>
          <p:nvPr/>
        </p:nvCxnSpPr>
        <p:spPr>
          <a:xfrm>
            <a:off x="4142450" y="3078538"/>
            <a:ext cx="1912800" cy="4500"/>
          </a:xfrm>
          <a:prstGeom prst="straightConnector1">
            <a:avLst/>
          </a:prstGeom>
          <a:noFill/>
          <a:ln w="28575" cap="flat" cmpd="sng">
            <a:solidFill>
              <a:srgbClr val="19325C"/>
            </a:solidFill>
            <a:prstDash val="dash"/>
            <a:round/>
            <a:headEnd type="none" w="med" len="med"/>
            <a:tailEnd type="triangle" w="med" len="med"/>
          </a:ln>
        </p:spPr>
      </p:cxnSp>
      <p:pic>
        <p:nvPicPr>
          <p:cNvPr id="739" name="Google Shape;739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8075" y="3458650"/>
            <a:ext cx="540400" cy="4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4025" y="2484925"/>
            <a:ext cx="540400" cy="48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94900" y="2597550"/>
            <a:ext cx="540401" cy="4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5950" y="2484925"/>
            <a:ext cx="540400" cy="48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54500" y="3392150"/>
            <a:ext cx="540400" cy="48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0613" y="1394300"/>
            <a:ext cx="10812974" cy="40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3875" y="1394300"/>
            <a:ext cx="11045999" cy="469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9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37638" y="1792738"/>
            <a:ext cx="10398476" cy="389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94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Appendix</a:t>
            </a:r>
            <a:endParaRPr/>
          </a:p>
        </p:txBody>
      </p:sp>
      <p:pic>
        <p:nvPicPr>
          <p:cNvPr id="756" name="Google Shape;756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8300" y="2667653"/>
            <a:ext cx="4362450" cy="2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100" y="1820325"/>
            <a:ext cx="10765203" cy="370417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81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Finding Performance Improvements/Degradations </a:t>
            </a:r>
            <a:endParaRPr dirty="0"/>
          </a:p>
        </p:txBody>
      </p:sp>
      <p:grpSp>
        <p:nvGrpSpPr>
          <p:cNvPr id="575" name="Google Shape;575;p81"/>
          <p:cNvGrpSpPr/>
          <p:nvPr/>
        </p:nvGrpSpPr>
        <p:grpSpPr>
          <a:xfrm>
            <a:off x="3393763" y="2603800"/>
            <a:ext cx="3725325" cy="1650400"/>
            <a:chOff x="3499625" y="2152625"/>
            <a:chExt cx="3725325" cy="1650400"/>
          </a:xfrm>
        </p:grpSpPr>
        <p:sp>
          <p:nvSpPr>
            <p:cNvPr id="576" name="Google Shape;576;p81"/>
            <p:cNvSpPr/>
            <p:nvPr/>
          </p:nvSpPr>
          <p:spPr>
            <a:xfrm>
              <a:off x="6180650" y="2349525"/>
              <a:ext cx="1044300" cy="14535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81"/>
            <p:cNvSpPr/>
            <p:nvPr/>
          </p:nvSpPr>
          <p:spPr>
            <a:xfrm>
              <a:off x="3499625" y="2152625"/>
              <a:ext cx="1044300" cy="14535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81"/>
          <p:cNvGrpSpPr/>
          <p:nvPr/>
        </p:nvGrpSpPr>
        <p:grpSpPr>
          <a:xfrm>
            <a:off x="4875375" y="1949975"/>
            <a:ext cx="1326550" cy="663600"/>
            <a:chOff x="5517450" y="1876775"/>
            <a:chExt cx="1326550" cy="663600"/>
          </a:xfrm>
        </p:grpSpPr>
        <p:sp>
          <p:nvSpPr>
            <p:cNvPr id="579" name="Google Shape;579;p81"/>
            <p:cNvSpPr/>
            <p:nvPr/>
          </p:nvSpPr>
          <p:spPr>
            <a:xfrm>
              <a:off x="5517450" y="2075000"/>
              <a:ext cx="705550" cy="465225"/>
            </a:xfrm>
            <a:prstGeom prst="flowChartExtra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81"/>
            <p:cNvSpPr txBox="1"/>
            <p:nvPr/>
          </p:nvSpPr>
          <p:spPr>
            <a:xfrm>
              <a:off x="6223000" y="1876775"/>
              <a:ext cx="621000" cy="6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FF0000"/>
                  </a:solidFill>
                </a:rPr>
                <a:t>𝛿</a:t>
              </a:r>
              <a:endParaRPr sz="4800">
                <a:solidFill>
                  <a:srgbClr val="FF0000"/>
                </a:solidFill>
              </a:endParaRPr>
            </a:p>
          </p:txBody>
        </p:sp>
      </p:grpSp>
      <p:grpSp>
        <p:nvGrpSpPr>
          <p:cNvPr id="581" name="Google Shape;581;p81"/>
          <p:cNvGrpSpPr/>
          <p:nvPr/>
        </p:nvGrpSpPr>
        <p:grpSpPr>
          <a:xfrm>
            <a:off x="4600250" y="2075000"/>
            <a:ext cx="1876800" cy="1608750"/>
            <a:chOff x="7620000" y="1876775"/>
            <a:chExt cx="1876800" cy="1608750"/>
          </a:xfrm>
        </p:grpSpPr>
        <p:sp>
          <p:nvSpPr>
            <p:cNvPr id="582" name="Google Shape;582;p81"/>
            <p:cNvSpPr/>
            <p:nvPr/>
          </p:nvSpPr>
          <p:spPr>
            <a:xfrm>
              <a:off x="8184450" y="2441225"/>
              <a:ext cx="338700" cy="10443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81"/>
            <p:cNvSpPr txBox="1"/>
            <p:nvPr/>
          </p:nvSpPr>
          <p:spPr>
            <a:xfrm>
              <a:off x="7620000" y="1876775"/>
              <a:ext cx="18768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FF0000"/>
                  </a:solidFill>
                </a:rPr>
                <a:t>Change made</a:t>
              </a:r>
              <a:r>
                <a:rPr lang="en-US" sz="1800">
                  <a:solidFill>
                    <a:srgbClr val="FF0000"/>
                  </a:solidFill>
                </a:rPr>
                <a:t> 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pic>
        <p:nvPicPr>
          <p:cNvPr id="584" name="Google Shape;584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075" y="1820325"/>
            <a:ext cx="10470450" cy="370417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81"/>
          <p:cNvSpPr/>
          <p:nvPr/>
        </p:nvSpPr>
        <p:spPr>
          <a:xfrm>
            <a:off x="3499625" y="2159425"/>
            <a:ext cx="3513600" cy="1608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81"/>
          <p:cNvSpPr txBox="1"/>
          <p:nvPr/>
        </p:nvSpPr>
        <p:spPr>
          <a:xfrm>
            <a:off x="8099775" y="6110125"/>
            <a:ext cx="3358500" cy="2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Source: </a:t>
            </a:r>
            <a:r>
              <a:rPr lang="en-US" sz="1100" u="sng">
                <a:solidFill>
                  <a:srgbClr val="6611CC"/>
                </a:solidFill>
                <a:highlight>
                  <a:srgbClr val="FFFFFF"/>
                </a:highlight>
                <a:hlinkClick r:id="rId5"/>
              </a:rPr>
              <a:t>https://github.com/salesforce/Argus</a:t>
            </a:r>
            <a:endParaRPr sz="1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82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Finding Performance Improvements/Degradations </a:t>
            </a:r>
            <a:endParaRPr/>
          </a:p>
        </p:txBody>
      </p:sp>
      <p:pic>
        <p:nvPicPr>
          <p:cNvPr id="592" name="Google Shape;59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00" y="1457388"/>
            <a:ext cx="11343923" cy="4643074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82"/>
          <p:cNvSpPr/>
          <p:nvPr/>
        </p:nvSpPr>
        <p:spPr>
          <a:xfrm>
            <a:off x="2003775" y="2765750"/>
            <a:ext cx="2765700" cy="1552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82"/>
          <p:cNvSpPr/>
          <p:nvPr/>
        </p:nvSpPr>
        <p:spPr>
          <a:xfrm>
            <a:off x="7549425" y="2565375"/>
            <a:ext cx="2932200" cy="1552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5" name="Google Shape;595;p82"/>
          <p:cNvGrpSpPr/>
          <p:nvPr/>
        </p:nvGrpSpPr>
        <p:grpSpPr>
          <a:xfrm>
            <a:off x="457739" y="1617088"/>
            <a:ext cx="11273349" cy="4226177"/>
            <a:chOff x="530588" y="1679225"/>
            <a:chExt cx="11273349" cy="5026376"/>
          </a:xfrm>
        </p:grpSpPr>
        <p:pic>
          <p:nvPicPr>
            <p:cNvPr id="596" name="Google Shape;596;p8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0588" y="1679225"/>
              <a:ext cx="11273349" cy="5026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7" name="Google Shape;597;p82"/>
            <p:cNvSpPr/>
            <p:nvPr/>
          </p:nvSpPr>
          <p:spPr>
            <a:xfrm>
              <a:off x="1934650" y="3059300"/>
              <a:ext cx="2932200" cy="14676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2"/>
            <p:cNvSpPr/>
            <p:nvPr/>
          </p:nvSpPr>
          <p:spPr>
            <a:xfrm>
              <a:off x="7687750" y="3059300"/>
              <a:ext cx="2932200" cy="14676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" name="Google Shape;599;p82"/>
          <p:cNvSpPr txBox="1"/>
          <p:nvPr/>
        </p:nvSpPr>
        <p:spPr>
          <a:xfrm>
            <a:off x="8099775" y="6330675"/>
            <a:ext cx="3358500" cy="2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Source: </a:t>
            </a:r>
            <a:r>
              <a:rPr lang="en-US" sz="1100" u="sng">
                <a:solidFill>
                  <a:srgbClr val="6611CC"/>
                </a:solidFill>
                <a:highlight>
                  <a:srgbClr val="FFFFFF"/>
                </a:highlight>
                <a:hlinkClick r:id="rId5"/>
              </a:rPr>
              <a:t>https://github.com/salesforce/Argus</a:t>
            </a:r>
            <a:endParaRPr sz="1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83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Finding Performance Improvements/Degradations </a:t>
            </a:r>
            <a:endParaRPr/>
          </a:p>
        </p:txBody>
      </p:sp>
      <p:pic>
        <p:nvPicPr>
          <p:cNvPr id="605" name="Google Shape;60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600" y="1594562"/>
            <a:ext cx="11079653" cy="4515552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83"/>
          <p:cNvSpPr txBox="1"/>
          <p:nvPr/>
        </p:nvSpPr>
        <p:spPr>
          <a:xfrm>
            <a:off x="8099775" y="6110125"/>
            <a:ext cx="3358500" cy="2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Source: </a:t>
            </a:r>
            <a:r>
              <a:rPr lang="en-US" sz="1100" u="sng">
                <a:solidFill>
                  <a:srgbClr val="6611CC"/>
                </a:solidFill>
                <a:highlight>
                  <a:srgbClr val="FFFFFF"/>
                </a:highlight>
                <a:hlinkClick r:id="rId4"/>
              </a:rPr>
              <a:t>https://github.com/salesforce/Argus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4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Development/Release Lifecycle </a:t>
            </a:r>
            <a:endParaRPr/>
          </a:p>
        </p:txBody>
      </p:sp>
      <p:grpSp>
        <p:nvGrpSpPr>
          <p:cNvPr id="612" name="Google Shape;612;p84"/>
          <p:cNvGrpSpPr/>
          <p:nvPr/>
        </p:nvGrpSpPr>
        <p:grpSpPr>
          <a:xfrm>
            <a:off x="5084658" y="1260475"/>
            <a:ext cx="1867275" cy="1576363"/>
            <a:chOff x="39" y="0"/>
            <a:chExt cx="2434200" cy="2258400"/>
          </a:xfrm>
        </p:grpSpPr>
        <p:sp>
          <p:nvSpPr>
            <p:cNvPr id="613" name="Google Shape;613;p84"/>
            <p:cNvSpPr/>
            <p:nvPr/>
          </p:nvSpPr>
          <p:spPr>
            <a:xfrm>
              <a:off x="249802" y="74135"/>
              <a:ext cx="1947600" cy="206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033" y="0"/>
                  </a:moveTo>
                  <a:cubicBezTo>
                    <a:pt x="20983" y="5177"/>
                    <a:pt x="18488" y="9283"/>
                    <a:pt x="14677" y="12283"/>
                  </a:cubicBezTo>
                  <a:cubicBezTo>
                    <a:pt x="11000" y="15183"/>
                    <a:pt x="6083" y="17038"/>
                    <a:pt x="0" y="17877"/>
                  </a:cubicBezTo>
                  <a:cubicBezTo>
                    <a:pt x="0" y="17877"/>
                    <a:pt x="1361" y="20777"/>
                    <a:pt x="1972" y="22250"/>
                  </a:cubicBezTo>
                  <a:cubicBezTo>
                    <a:pt x="5416" y="30544"/>
                    <a:pt x="8194" y="40594"/>
                    <a:pt x="7850" y="49588"/>
                  </a:cubicBezTo>
                  <a:cubicBezTo>
                    <a:pt x="7650" y="54727"/>
                    <a:pt x="5744" y="60944"/>
                    <a:pt x="4594" y="65972"/>
                  </a:cubicBezTo>
                  <a:cubicBezTo>
                    <a:pt x="3394" y="71194"/>
                    <a:pt x="2527" y="76538"/>
                    <a:pt x="2761" y="81900"/>
                  </a:cubicBezTo>
                  <a:cubicBezTo>
                    <a:pt x="3044" y="88411"/>
                    <a:pt x="4688" y="95305"/>
                    <a:pt x="9888" y="99927"/>
                  </a:cubicBezTo>
                  <a:cubicBezTo>
                    <a:pt x="15477" y="104888"/>
                    <a:pt x="23127" y="107322"/>
                    <a:pt x="30411" y="108577"/>
                  </a:cubicBezTo>
                  <a:cubicBezTo>
                    <a:pt x="32683" y="108966"/>
                    <a:pt x="34972" y="109311"/>
                    <a:pt x="37261" y="109672"/>
                  </a:cubicBezTo>
                  <a:lnTo>
                    <a:pt x="37277" y="109655"/>
                  </a:lnTo>
                  <a:cubicBezTo>
                    <a:pt x="40938" y="110233"/>
                    <a:pt x="44605" y="110872"/>
                    <a:pt x="48155" y="111833"/>
                  </a:cubicBezTo>
                  <a:cubicBezTo>
                    <a:pt x="52888" y="113116"/>
                    <a:pt x="58138" y="115338"/>
                    <a:pt x="60016" y="120000"/>
                  </a:cubicBezTo>
                  <a:cubicBezTo>
                    <a:pt x="61888" y="115338"/>
                    <a:pt x="67161" y="113116"/>
                    <a:pt x="71900" y="111833"/>
                  </a:cubicBezTo>
                  <a:cubicBezTo>
                    <a:pt x="77138" y="110416"/>
                    <a:pt x="82605" y="109711"/>
                    <a:pt x="87983" y="108838"/>
                  </a:cubicBezTo>
                  <a:cubicBezTo>
                    <a:pt x="88511" y="108755"/>
                    <a:pt x="89038" y="108666"/>
                    <a:pt x="89566" y="108577"/>
                  </a:cubicBezTo>
                  <a:cubicBezTo>
                    <a:pt x="96855" y="107316"/>
                    <a:pt x="104505" y="104888"/>
                    <a:pt x="110088" y="99927"/>
                  </a:cubicBezTo>
                  <a:cubicBezTo>
                    <a:pt x="115294" y="95305"/>
                    <a:pt x="116938" y="88411"/>
                    <a:pt x="117216" y="81900"/>
                  </a:cubicBezTo>
                  <a:cubicBezTo>
                    <a:pt x="117450" y="76538"/>
                    <a:pt x="116605" y="71194"/>
                    <a:pt x="115405" y="65972"/>
                  </a:cubicBezTo>
                  <a:cubicBezTo>
                    <a:pt x="114255" y="60944"/>
                    <a:pt x="112333" y="54727"/>
                    <a:pt x="112133" y="49588"/>
                  </a:cubicBezTo>
                  <a:cubicBezTo>
                    <a:pt x="111783" y="40588"/>
                    <a:pt x="114566" y="30544"/>
                    <a:pt x="118011" y="22250"/>
                  </a:cubicBezTo>
                  <a:cubicBezTo>
                    <a:pt x="118622" y="20777"/>
                    <a:pt x="119277" y="19305"/>
                    <a:pt x="120000" y="17877"/>
                  </a:cubicBezTo>
                  <a:cubicBezTo>
                    <a:pt x="113916" y="17038"/>
                    <a:pt x="108994" y="15183"/>
                    <a:pt x="105311" y="12283"/>
                  </a:cubicBezTo>
                  <a:cubicBezTo>
                    <a:pt x="101500" y="9283"/>
                    <a:pt x="99000" y="5177"/>
                    <a:pt x="97944" y="0"/>
                  </a:cubicBezTo>
                  <a:lnTo>
                    <a:pt x="22033" y="0"/>
                  </a:lnTo>
                  <a:close/>
                </a:path>
              </a:pathLst>
            </a:custGeom>
            <a:solidFill>
              <a:srgbClr val="22713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2540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05C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4"/>
            <p:cNvSpPr/>
            <p:nvPr/>
          </p:nvSpPr>
          <p:spPr>
            <a:xfrm>
              <a:off x="130556" y="0"/>
              <a:ext cx="2188200" cy="2258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558" y="24926"/>
                  </a:moveTo>
                  <a:cubicBezTo>
                    <a:pt x="107551" y="32341"/>
                    <a:pt x="105118" y="41336"/>
                    <a:pt x="105419" y="49386"/>
                  </a:cubicBezTo>
                  <a:cubicBezTo>
                    <a:pt x="105592" y="53986"/>
                    <a:pt x="107266" y="59554"/>
                    <a:pt x="108271" y="64049"/>
                  </a:cubicBezTo>
                  <a:cubicBezTo>
                    <a:pt x="109314" y="68722"/>
                    <a:pt x="110067" y="73495"/>
                    <a:pt x="109861" y="78295"/>
                  </a:cubicBezTo>
                  <a:cubicBezTo>
                    <a:pt x="109615" y="84120"/>
                    <a:pt x="108187" y="90300"/>
                    <a:pt x="103645" y="94433"/>
                  </a:cubicBezTo>
                  <a:cubicBezTo>
                    <a:pt x="98768" y="98872"/>
                    <a:pt x="92095" y="101042"/>
                    <a:pt x="85734" y="102165"/>
                  </a:cubicBezTo>
                  <a:cubicBezTo>
                    <a:pt x="85276" y="102243"/>
                    <a:pt x="84819" y="102321"/>
                    <a:pt x="84361" y="102399"/>
                  </a:cubicBezTo>
                  <a:cubicBezTo>
                    <a:pt x="84361" y="102399"/>
                    <a:pt x="84361" y="102399"/>
                    <a:pt x="84361" y="102393"/>
                  </a:cubicBezTo>
                  <a:cubicBezTo>
                    <a:pt x="79668" y="103178"/>
                    <a:pt x="74887" y="103806"/>
                    <a:pt x="70317" y="105080"/>
                  </a:cubicBezTo>
                  <a:cubicBezTo>
                    <a:pt x="66182" y="106226"/>
                    <a:pt x="61590" y="108218"/>
                    <a:pt x="59955" y="112390"/>
                  </a:cubicBezTo>
                  <a:cubicBezTo>
                    <a:pt x="58320" y="108218"/>
                    <a:pt x="53728" y="106226"/>
                    <a:pt x="49599" y="105080"/>
                  </a:cubicBezTo>
                  <a:cubicBezTo>
                    <a:pt x="46502" y="104218"/>
                    <a:pt x="43305" y="103651"/>
                    <a:pt x="40107" y="103133"/>
                  </a:cubicBezTo>
                  <a:cubicBezTo>
                    <a:pt x="40107" y="103139"/>
                    <a:pt x="40107" y="103144"/>
                    <a:pt x="40102" y="103150"/>
                  </a:cubicBezTo>
                  <a:cubicBezTo>
                    <a:pt x="38104" y="102822"/>
                    <a:pt x="36107" y="102516"/>
                    <a:pt x="34126" y="102165"/>
                  </a:cubicBezTo>
                  <a:cubicBezTo>
                    <a:pt x="27770" y="101042"/>
                    <a:pt x="21091" y="98872"/>
                    <a:pt x="16220" y="94433"/>
                  </a:cubicBezTo>
                  <a:cubicBezTo>
                    <a:pt x="11678" y="90300"/>
                    <a:pt x="10244" y="84120"/>
                    <a:pt x="9999" y="78295"/>
                  </a:cubicBezTo>
                  <a:cubicBezTo>
                    <a:pt x="9798" y="73495"/>
                    <a:pt x="10545" y="68722"/>
                    <a:pt x="11589" y="64049"/>
                  </a:cubicBezTo>
                  <a:cubicBezTo>
                    <a:pt x="12599" y="59554"/>
                    <a:pt x="14267" y="53986"/>
                    <a:pt x="14440" y="49386"/>
                  </a:cubicBezTo>
                  <a:cubicBezTo>
                    <a:pt x="14741" y="41336"/>
                    <a:pt x="12309" y="32341"/>
                    <a:pt x="9307" y="24926"/>
                  </a:cubicBezTo>
                  <a:cubicBezTo>
                    <a:pt x="8771" y="23608"/>
                    <a:pt x="7583" y="21016"/>
                    <a:pt x="7583" y="21016"/>
                  </a:cubicBezTo>
                  <a:cubicBezTo>
                    <a:pt x="18190" y="19469"/>
                    <a:pt x="24724" y="14385"/>
                    <a:pt x="26816" y="5490"/>
                  </a:cubicBezTo>
                  <a:lnTo>
                    <a:pt x="93043" y="5490"/>
                  </a:lnTo>
                  <a:cubicBezTo>
                    <a:pt x="95136" y="14385"/>
                    <a:pt x="101670" y="19469"/>
                    <a:pt x="112277" y="21016"/>
                  </a:cubicBezTo>
                  <a:cubicBezTo>
                    <a:pt x="111646" y="22295"/>
                    <a:pt x="111088" y="23608"/>
                    <a:pt x="110558" y="24926"/>
                  </a:cubicBezTo>
                  <a:moveTo>
                    <a:pt x="113125" y="15586"/>
                  </a:moveTo>
                  <a:cubicBezTo>
                    <a:pt x="102088" y="13973"/>
                    <a:pt x="99533" y="8355"/>
                    <a:pt x="98573" y="4272"/>
                  </a:cubicBezTo>
                  <a:lnTo>
                    <a:pt x="97803" y="1017"/>
                  </a:lnTo>
                  <a:cubicBezTo>
                    <a:pt x="97663" y="422"/>
                    <a:pt x="97122" y="0"/>
                    <a:pt x="96492" y="0"/>
                  </a:cubicBezTo>
                  <a:lnTo>
                    <a:pt x="23446" y="0"/>
                  </a:lnTo>
                  <a:cubicBezTo>
                    <a:pt x="22771" y="0"/>
                    <a:pt x="22191" y="450"/>
                    <a:pt x="22040" y="1084"/>
                  </a:cubicBezTo>
                  <a:lnTo>
                    <a:pt x="21292" y="4272"/>
                  </a:lnTo>
                  <a:cubicBezTo>
                    <a:pt x="20332" y="8355"/>
                    <a:pt x="17777" y="13973"/>
                    <a:pt x="6740" y="15586"/>
                  </a:cubicBezTo>
                  <a:lnTo>
                    <a:pt x="1177" y="16399"/>
                  </a:lnTo>
                  <a:cubicBezTo>
                    <a:pt x="273" y="16532"/>
                    <a:pt x="-251" y="17461"/>
                    <a:pt x="117" y="18268"/>
                  </a:cubicBezTo>
                  <a:lnTo>
                    <a:pt x="2404" y="23246"/>
                  </a:lnTo>
                  <a:cubicBezTo>
                    <a:pt x="2722" y="23936"/>
                    <a:pt x="3632" y="25944"/>
                    <a:pt x="4028" y="26929"/>
                  </a:cubicBezTo>
                  <a:cubicBezTo>
                    <a:pt x="6394" y="32759"/>
                    <a:pt x="9067" y="41526"/>
                    <a:pt x="8777" y="49185"/>
                  </a:cubicBezTo>
                  <a:cubicBezTo>
                    <a:pt x="8682" y="51783"/>
                    <a:pt x="7934" y="54910"/>
                    <a:pt x="7147" y="57836"/>
                  </a:cubicBezTo>
                  <a:cubicBezTo>
                    <a:pt x="6773" y="59232"/>
                    <a:pt x="6383" y="61407"/>
                    <a:pt x="6054" y="62887"/>
                  </a:cubicBezTo>
                  <a:cubicBezTo>
                    <a:pt x="4670" y="69067"/>
                    <a:pt x="4140" y="73890"/>
                    <a:pt x="4335" y="78518"/>
                  </a:cubicBezTo>
                  <a:cubicBezTo>
                    <a:pt x="4703" y="87235"/>
                    <a:pt x="7398" y="94822"/>
                    <a:pt x="12337" y="99323"/>
                  </a:cubicBezTo>
                  <a:cubicBezTo>
                    <a:pt x="18569" y="104997"/>
                    <a:pt x="26632" y="106421"/>
                    <a:pt x="33110" y="107567"/>
                  </a:cubicBezTo>
                  <a:cubicBezTo>
                    <a:pt x="34583" y="107828"/>
                    <a:pt x="36062" y="108062"/>
                    <a:pt x="37502" y="108295"/>
                  </a:cubicBezTo>
                  <a:cubicBezTo>
                    <a:pt x="37859" y="108351"/>
                    <a:pt x="38216" y="108407"/>
                    <a:pt x="38573" y="108468"/>
                  </a:cubicBezTo>
                  <a:cubicBezTo>
                    <a:pt x="38573" y="108473"/>
                    <a:pt x="38573" y="108479"/>
                    <a:pt x="38567" y="108485"/>
                  </a:cubicBezTo>
                  <a:cubicBezTo>
                    <a:pt x="41876" y="109019"/>
                    <a:pt x="45034" y="109575"/>
                    <a:pt x="48098" y="110426"/>
                  </a:cubicBezTo>
                  <a:cubicBezTo>
                    <a:pt x="49883" y="110921"/>
                    <a:pt x="51674" y="111544"/>
                    <a:pt x="53259" y="112495"/>
                  </a:cubicBezTo>
                  <a:cubicBezTo>
                    <a:pt x="54872" y="113469"/>
                    <a:pt x="55932" y="114787"/>
                    <a:pt x="57009" y="116272"/>
                  </a:cubicBezTo>
                  <a:cubicBezTo>
                    <a:pt x="57622" y="117118"/>
                    <a:pt x="58487" y="118503"/>
                    <a:pt x="59123" y="119538"/>
                  </a:cubicBezTo>
                  <a:cubicBezTo>
                    <a:pt x="59503" y="120155"/>
                    <a:pt x="60424" y="120155"/>
                    <a:pt x="60792" y="119532"/>
                  </a:cubicBezTo>
                  <a:cubicBezTo>
                    <a:pt x="61428" y="118492"/>
                    <a:pt x="62287" y="117096"/>
                    <a:pt x="62901" y="116250"/>
                  </a:cubicBezTo>
                  <a:cubicBezTo>
                    <a:pt x="63978" y="114765"/>
                    <a:pt x="65038" y="113441"/>
                    <a:pt x="66656" y="112473"/>
                  </a:cubicBezTo>
                  <a:cubicBezTo>
                    <a:pt x="68241" y="111516"/>
                    <a:pt x="70026" y="110899"/>
                    <a:pt x="71812" y="110398"/>
                  </a:cubicBezTo>
                  <a:cubicBezTo>
                    <a:pt x="75372" y="109414"/>
                    <a:pt x="79060" y="108824"/>
                    <a:pt x="82966" y="108201"/>
                  </a:cubicBezTo>
                  <a:cubicBezTo>
                    <a:pt x="83703" y="108084"/>
                    <a:pt x="84450" y="107962"/>
                    <a:pt x="85204" y="107839"/>
                  </a:cubicBezTo>
                  <a:lnTo>
                    <a:pt x="85204" y="107828"/>
                  </a:lnTo>
                  <a:cubicBezTo>
                    <a:pt x="85717" y="107745"/>
                    <a:pt x="86236" y="107656"/>
                    <a:pt x="86749" y="107567"/>
                  </a:cubicBezTo>
                  <a:cubicBezTo>
                    <a:pt x="93227" y="106421"/>
                    <a:pt x="101290" y="104997"/>
                    <a:pt x="107523" y="99323"/>
                  </a:cubicBezTo>
                  <a:cubicBezTo>
                    <a:pt x="112467" y="94822"/>
                    <a:pt x="115156" y="87235"/>
                    <a:pt x="115524" y="78518"/>
                  </a:cubicBezTo>
                  <a:cubicBezTo>
                    <a:pt x="115720" y="73890"/>
                    <a:pt x="115190" y="69067"/>
                    <a:pt x="113806" y="62887"/>
                  </a:cubicBezTo>
                  <a:cubicBezTo>
                    <a:pt x="113477" y="61407"/>
                    <a:pt x="113092" y="59232"/>
                    <a:pt x="112712" y="57836"/>
                  </a:cubicBezTo>
                  <a:cubicBezTo>
                    <a:pt x="111925" y="54910"/>
                    <a:pt x="111183" y="51783"/>
                    <a:pt x="111083" y="49185"/>
                  </a:cubicBezTo>
                  <a:cubicBezTo>
                    <a:pt x="110798" y="41526"/>
                    <a:pt x="113471" y="32764"/>
                    <a:pt x="115831" y="26929"/>
                  </a:cubicBezTo>
                  <a:cubicBezTo>
                    <a:pt x="116428" y="25455"/>
                    <a:pt x="116914" y="24359"/>
                    <a:pt x="117394" y="23385"/>
                  </a:cubicBezTo>
                  <a:lnTo>
                    <a:pt x="119860" y="18373"/>
                  </a:lnTo>
                  <a:cubicBezTo>
                    <a:pt x="120273" y="17539"/>
                    <a:pt x="119732" y="16554"/>
                    <a:pt x="118783" y="16415"/>
                  </a:cubicBezTo>
                  <a:cubicBezTo>
                    <a:pt x="118783" y="16415"/>
                    <a:pt x="113125" y="15586"/>
                    <a:pt x="113125" y="15586"/>
                  </a:cubicBezTo>
                  <a:close/>
                </a:path>
              </a:pathLst>
            </a:custGeom>
            <a:solidFill>
              <a:srgbClr val="91AB5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99">
                <a:solidFill>
                  <a:srgbClr val="205C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4"/>
            <p:cNvSpPr/>
            <p:nvPr/>
          </p:nvSpPr>
          <p:spPr>
            <a:xfrm>
              <a:off x="39" y="1182221"/>
              <a:ext cx="2434200" cy="568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835" y="0"/>
                  </a:moveTo>
                  <a:lnTo>
                    <a:pt x="1170" y="0"/>
                  </a:lnTo>
                  <a:cubicBezTo>
                    <a:pt x="367" y="0"/>
                    <a:pt x="-195" y="3194"/>
                    <a:pt x="66" y="6261"/>
                  </a:cubicBezTo>
                  <a:lnTo>
                    <a:pt x="4659" y="60000"/>
                  </a:lnTo>
                  <a:lnTo>
                    <a:pt x="161" y="112616"/>
                  </a:lnTo>
                  <a:cubicBezTo>
                    <a:pt x="-144" y="116233"/>
                    <a:pt x="518" y="120000"/>
                    <a:pt x="1460" y="120000"/>
                  </a:cubicBezTo>
                  <a:lnTo>
                    <a:pt x="118545" y="120000"/>
                  </a:lnTo>
                  <a:cubicBezTo>
                    <a:pt x="119487" y="120000"/>
                    <a:pt x="120150" y="116233"/>
                    <a:pt x="119843" y="112616"/>
                  </a:cubicBezTo>
                  <a:lnTo>
                    <a:pt x="115345" y="60000"/>
                  </a:lnTo>
                  <a:lnTo>
                    <a:pt x="119938" y="6261"/>
                  </a:lnTo>
                  <a:cubicBezTo>
                    <a:pt x="120200" y="3194"/>
                    <a:pt x="119637" y="0"/>
                    <a:pt x="118835" y="0"/>
                  </a:cubicBezTo>
                </a:path>
              </a:pathLst>
            </a:custGeom>
            <a:solidFill>
              <a:srgbClr val="06778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    Development</a:t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6" name="Google Shape;616;p84"/>
          <p:cNvSpPr/>
          <p:nvPr/>
        </p:nvSpPr>
        <p:spPr>
          <a:xfrm rot="2559048">
            <a:off x="3896624" y="2012625"/>
            <a:ext cx="812512" cy="823348"/>
          </a:xfrm>
          <a:prstGeom prst="downArrow">
            <a:avLst>
              <a:gd name="adj1" fmla="val 50000"/>
              <a:gd name="adj2" fmla="val 49340"/>
            </a:avLst>
          </a:prstGeom>
          <a:solidFill>
            <a:srgbClr val="B6D7A8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7" name="Google Shape;617;p84"/>
          <p:cNvGrpSpPr/>
          <p:nvPr/>
        </p:nvGrpSpPr>
        <p:grpSpPr>
          <a:xfrm>
            <a:off x="2401970" y="3002400"/>
            <a:ext cx="1867275" cy="1576363"/>
            <a:chOff x="39" y="0"/>
            <a:chExt cx="2434200" cy="2258400"/>
          </a:xfrm>
        </p:grpSpPr>
        <p:sp>
          <p:nvSpPr>
            <p:cNvPr id="618" name="Google Shape;618;p84"/>
            <p:cNvSpPr/>
            <p:nvPr/>
          </p:nvSpPr>
          <p:spPr>
            <a:xfrm>
              <a:off x="249802" y="74135"/>
              <a:ext cx="1947600" cy="206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033" y="0"/>
                  </a:moveTo>
                  <a:cubicBezTo>
                    <a:pt x="20983" y="5177"/>
                    <a:pt x="18488" y="9283"/>
                    <a:pt x="14677" y="12283"/>
                  </a:cubicBezTo>
                  <a:cubicBezTo>
                    <a:pt x="11000" y="15183"/>
                    <a:pt x="6083" y="17038"/>
                    <a:pt x="0" y="17877"/>
                  </a:cubicBezTo>
                  <a:cubicBezTo>
                    <a:pt x="0" y="17877"/>
                    <a:pt x="1361" y="20777"/>
                    <a:pt x="1972" y="22250"/>
                  </a:cubicBezTo>
                  <a:cubicBezTo>
                    <a:pt x="5416" y="30544"/>
                    <a:pt x="8194" y="40594"/>
                    <a:pt x="7850" y="49588"/>
                  </a:cubicBezTo>
                  <a:cubicBezTo>
                    <a:pt x="7650" y="54727"/>
                    <a:pt x="5744" y="60944"/>
                    <a:pt x="4594" y="65972"/>
                  </a:cubicBezTo>
                  <a:cubicBezTo>
                    <a:pt x="3394" y="71194"/>
                    <a:pt x="2527" y="76538"/>
                    <a:pt x="2761" y="81900"/>
                  </a:cubicBezTo>
                  <a:cubicBezTo>
                    <a:pt x="3044" y="88411"/>
                    <a:pt x="4688" y="95305"/>
                    <a:pt x="9888" y="99927"/>
                  </a:cubicBezTo>
                  <a:cubicBezTo>
                    <a:pt x="15477" y="104888"/>
                    <a:pt x="23127" y="107322"/>
                    <a:pt x="30411" y="108577"/>
                  </a:cubicBezTo>
                  <a:cubicBezTo>
                    <a:pt x="32683" y="108966"/>
                    <a:pt x="34972" y="109311"/>
                    <a:pt x="37261" y="109672"/>
                  </a:cubicBezTo>
                  <a:lnTo>
                    <a:pt x="37277" y="109655"/>
                  </a:lnTo>
                  <a:cubicBezTo>
                    <a:pt x="40938" y="110233"/>
                    <a:pt x="44605" y="110872"/>
                    <a:pt x="48155" y="111833"/>
                  </a:cubicBezTo>
                  <a:cubicBezTo>
                    <a:pt x="52888" y="113116"/>
                    <a:pt x="58138" y="115338"/>
                    <a:pt x="60016" y="120000"/>
                  </a:cubicBezTo>
                  <a:cubicBezTo>
                    <a:pt x="61888" y="115338"/>
                    <a:pt x="67161" y="113116"/>
                    <a:pt x="71900" y="111833"/>
                  </a:cubicBezTo>
                  <a:cubicBezTo>
                    <a:pt x="77138" y="110416"/>
                    <a:pt x="82605" y="109711"/>
                    <a:pt x="87983" y="108838"/>
                  </a:cubicBezTo>
                  <a:cubicBezTo>
                    <a:pt x="88511" y="108755"/>
                    <a:pt x="89038" y="108666"/>
                    <a:pt x="89566" y="108577"/>
                  </a:cubicBezTo>
                  <a:cubicBezTo>
                    <a:pt x="96855" y="107316"/>
                    <a:pt x="104505" y="104888"/>
                    <a:pt x="110088" y="99927"/>
                  </a:cubicBezTo>
                  <a:cubicBezTo>
                    <a:pt x="115294" y="95305"/>
                    <a:pt x="116938" y="88411"/>
                    <a:pt x="117216" y="81900"/>
                  </a:cubicBezTo>
                  <a:cubicBezTo>
                    <a:pt x="117450" y="76538"/>
                    <a:pt x="116605" y="71194"/>
                    <a:pt x="115405" y="65972"/>
                  </a:cubicBezTo>
                  <a:cubicBezTo>
                    <a:pt x="114255" y="60944"/>
                    <a:pt x="112333" y="54727"/>
                    <a:pt x="112133" y="49588"/>
                  </a:cubicBezTo>
                  <a:cubicBezTo>
                    <a:pt x="111783" y="40588"/>
                    <a:pt x="114566" y="30544"/>
                    <a:pt x="118011" y="22250"/>
                  </a:cubicBezTo>
                  <a:cubicBezTo>
                    <a:pt x="118622" y="20777"/>
                    <a:pt x="119277" y="19305"/>
                    <a:pt x="120000" y="17877"/>
                  </a:cubicBezTo>
                  <a:cubicBezTo>
                    <a:pt x="113916" y="17038"/>
                    <a:pt x="108994" y="15183"/>
                    <a:pt x="105311" y="12283"/>
                  </a:cubicBezTo>
                  <a:cubicBezTo>
                    <a:pt x="101500" y="9283"/>
                    <a:pt x="99000" y="5177"/>
                    <a:pt x="97944" y="0"/>
                  </a:cubicBezTo>
                  <a:lnTo>
                    <a:pt x="22033" y="0"/>
                  </a:lnTo>
                  <a:close/>
                </a:path>
              </a:pathLst>
            </a:custGeom>
            <a:solidFill>
              <a:srgbClr val="22713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2540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05C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4"/>
            <p:cNvSpPr/>
            <p:nvPr/>
          </p:nvSpPr>
          <p:spPr>
            <a:xfrm>
              <a:off x="130556" y="0"/>
              <a:ext cx="2188200" cy="2258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558" y="24926"/>
                  </a:moveTo>
                  <a:cubicBezTo>
                    <a:pt x="107551" y="32341"/>
                    <a:pt x="105118" y="41336"/>
                    <a:pt x="105419" y="49386"/>
                  </a:cubicBezTo>
                  <a:cubicBezTo>
                    <a:pt x="105592" y="53986"/>
                    <a:pt x="107266" y="59554"/>
                    <a:pt x="108271" y="64049"/>
                  </a:cubicBezTo>
                  <a:cubicBezTo>
                    <a:pt x="109314" y="68722"/>
                    <a:pt x="110067" y="73495"/>
                    <a:pt x="109861" y="78295"/>
                  </a:cubicBezTo>
                  <a:cubicBezTo>
                    <a:pt x="109615" y="84120"/>
                    <a:pt x="108187" y="90300"/>
                    <a:pt x="103645" y="94433"/>
                  </a:cubicBezTo>
                  <a:cubicBezTo>
                    <a:pt x="98768" y="98872"/>
                    <a:pt x="92095" y="101042"/>
                    <a:pt x="85734" y="102165"/>
                  </a:cubicBezTo>
                  <a:cubicBezTo>
                    <a:pt x="85276" y="102243"/>
                    <a:pt x="84819" y="102321"/>
                    <a:pt x="84361" y="102399"/>
                  </a:cubicBezTo>
                  <a:cubicBezTo>
                    <a:pt x="84361" y="102399"/>
                    <a:pt x="84361" y="102399"/>
                    <a:pt x="84361" y="102393"/>
                  </a:cubicBezTo>
                  <a:cubicBezTo>
                    <a:pt x="79668" y="103178"/>
                    <a:pt x="74887" y="103806"/>
                    <a:pt x="70317" y="105080"/>
                  </a:cubicBezTo>
                  <a:cubicBezTo>
                    <a:pt x="66182" y="106226"/>
                    <a:pt x="61590" y="108218"/>
                    <a:pt x="59955" y="112390"/>
                  </a:cubicBezTo>
                  <a:cubicBezTo>
                    <a:pt x="58320" y="108218"/>
                    <a:pt x="53728" y="106226"/>
                    <a:pt x="49599" y="105080"/>
                  </a:cubicBezTo>
                  <a:cubicBezTo>
                    <a:pt x="46502" y="104218"/>
                    <a:pt x="43305" y="103651"/>
                    <a:pt x="40107" y="103133"/>
                  </a:cubicBezTo>
                  <a:cubicBezTo>
                    <a:pt x="40107" y="103139"/>
                    <a:pt x="40107" y="103144"/>
                    <a:pt x="40102" y="103150"/>
                  </a:cubicBezTo>
                  <a:cubicBezTo>
                    <a:pt x="38104" y="102822"/>
                    <a:pt x="36107" y="102516"/>
                    <a:pt x="34126" y="102165"/>
                  </a:cubicBezTo>
                  <a:cubicBezTo>
                    <a:pt x="27770" y="101042"/>
                    <a:pt x="21091" y="98872"/>
                    <a:pt x="16220" y="94433"/>
                  </a:cubicBezTo>
                  <a:cubicBezTo>
                    <a:pt x="11678" y="90300"/>
                    <a:pt x="10244" y="84120"/>
                    <a:pt x="9999" y="78295"/>
                  </a:cubicBezTo>
                  <a:cubicBezTo>
                    <a:pt x="9798" y="73495"/>
                    <a:pt x="10545" y="68722"/>
                    <a:pt x="11589" y="64049"/>
                  </a:cubicBezTo>
                  <a:cubicBezTo>
                    <a:pt x="12599" y="59554"/>
                    <a:pt x="14267" y="53986"/>
                    <a:pt x="14440" y="49386"/>
                  </a:cubicBezTo>
                  <a:cubicBezTo>
                    <a:pt x="14741" y="41336"/>
                    <a:pt x="12309" y="32341"/>
                    <a:pt x="9307" y="24926"/>
                  </a:cubicBezTo>
                  <a:cubicBezTo>
                    <a:pt x="8771" y="23608"/>
                    <a:pt x="7583" y="21016"/>
                    <a:pt x="7583" y="21016"/>
                  </a:cubicBezTo>
                  <a:cubicBezTo>
                    <a:pt x="18190" y="19469"/>
                    <a:pt x="24724" y="14385"/>
                    <a:pt x="26816" y="5490"/>
                  </a:cubicBezTo>
                  <a:lnTo>
                    <a:pt x="93043" y="5490"/>
                  </a:lnTo>
                  <a:cubicBezTo>
                    <a:pt x="95136" y="14385"/>
                    <a:pt x="101670" y="19469"/>
                    <a:pt x="112277" y="21016"/>
                  </a:cubicBezTo>
                  <a:cubicBezTo>
                    <a:pt x="111646" y="22295"/>
                    <a:pt x="111088" y="23608"/>
                    <a:pt x="110558" y="24926"/>
                  </a:cubicBezTo>
                  <a:moveTo>
                    <a:pt x="113125" y="15586"/>
                  </a:moveTo>
                  <a:cubicBezTo>
                    <a:pt x="102088" y="13973"/>
                    <a:pt x="99533" y="8355"/>
                    <a:pt x="98573" y="4272"/>
                  </a:cubicBezTo>
                  <a:lnTo>
                    <a:pt x="97803" y="1017"/>
                  </a:lnTo>
                  <a:cubicBezTo>
                    <a:pt x="97663" y="422"/>
                    <a:pt x="97122" y="0"/>
                    <a:pt x="96492" y="0"/>
                  </a:cubicBezTo>
                  <a:lnTo>
                    <a:pt x="23446" y="0"/>
                  </a:lnTo>
                  <a:cubicBezTo>
                    <a:pt x="22771" y="0"/>
                    <a:pt x="22191" y="450"/>
                    <a:pt x="22040" y="1084"/>
                  </a:cubicBezTo>
                  <a:lnTo>
                    <a:pt x="21292" y="4272"/>
                  </a:lnTo>
                  <a:cubicBezTo>
                    <a:pt x="20332" y="8355"/>
                    <a:pt x="17777" y="13973"/>
                    <a:pt x="6740" y="15586"/>
                  </a:cubicBezTo>
                  <a:lnTo>
                    <a:pt x="1177" y="16399"/>
                  </a:lnTo>
                  <a:cubicBezTo>
                    <a:pt x="273" y="16532"/>
                    <a:pt x="-251" y="17461"/>
                    <a:pt x="117" y="18268"/>
                  </a:cubicBezTo>
                  <a:lnTo>
                    <a:pt x="2404" y="23246"/>
                  </a:lnTo>
                  <a:cubicBezTo>
                    <a:pt x="2722" y="23936"/>
                    <a:pt x="3632" y="25944"/>
                    <a:pt x="4028" y="26929"/>
                  </a:cubicBezTo>
                  <a:cubicBezTo>
                    <a:pt x="6394" y="32759"/>
                    <a:pt x="9067" y="41526"/>
                    <a:pt x="8777" y="49185"/>
                  </a:cubicBezTo>
                  <a:cubicBezTo>
                    <a:pt x="8682" y="51783"/>
                    <a:pt x="7934" y="54910"/>
                    <a:pt x="7147" y="57836"/>
                  </a:cubicBezTo>
                  <a:cubicBezTo>
                    <a:pt x="6773" y="59232"/>
                    <a:pt x="6383" y="61407"/>
                    <a:pt x="6054" y="62887"/>
                  </a:cubicBezTo>
                  <a:cubicBezTo>
                    <a:pt x="4670" y="69067"/>
                    <a:pt x="4140" y="73890"/>
                    <a:pt x="4335" y="78518"/>
                  </a:cubicBezTo>
                  <a:cubicBezTo>
                    <a:pt x="4703" y="87235"/>
                    <a:pt x="7398" y="94822"/>
                    <a:pt x="12337" y="99323"/>
                  </a:cubicBezTo>
                  <a:cubicBezTo>
                    <a:pt x="18569" y="104997"/>
                    <a:pt x="26632" y="106421"/>
                    <a:pt x="33110" y="107567"/>
                  </a:cubicBezTo>
                  <a:cubicBezTo>
                    <a:pt x="34583" y="107828"/>
                    <a:pt x="36062" y="108062"/>
                    <a:pt x="37502" y="108295"/>
                  </a:cubicBezTo>
                  <a:cubicBezTo>
                    <a:pt x="37859" y="108351"/>
                    <a:pt x="38216" y="108407"/>
                    <a:pt x="38573" y="108468"/>
                  </a:cubicBezTo>
                  <a:cubicBezTo>
                    <a:pt x="38573" y="108473"/>
                    <a:pt x="38573" y="108479"/>
                    <a:pt x="38567" y="108485"/>
                  </a:cubicBezTo>
                  <a:cubicBezTo>
                    <a:pt x="41876" y="109019"/>
                    <a:pt x="45034" y="109575"/>
                    <a:pt x="48098" y="110426"/>
                  </a:cubicBezTo>
                  <a:cubicBezTo>
                    <a:pt x="49883" y="110921"/>
                    <a:pt x="51674" y="111544"/>
                    <a:pt x="53259" y="112495"/>
                  </a:cubicBezTo>
                  <a:cubicBezTo>
                    <a:pt x="54872" y="113469"/>
                    <a:pt x="55932" y="114787"/>
                    <a:pt x="57009" y="116272"/>
                  </a:cubicBezTo>
                  <a:cubicBezTo>
                    <a:pt x="57622" y="117118"/>
                    <a:pt x="58487" y="118503"/>
                    <a:pt x="59123" y="119538"/>
                  </a:cubicBezTo>
                  <a:cubicBezTo>
                    <a:pt x="59503" y="120155"/>
                    <a:pt x="60424" y="120155"/>
                    <a:pt x="60792" y="119532"/>
                  </a:cubicBezTo>
                  <a:cubicBezTo>
                    <a:pt x="61428" y="118492"/>
                    <a:pt x="62287" y="117096"/>
                    <a:pt x="62901" y="116250"/>
                  </a:cubicBezTo>
                  <a:cubicBezTo>
                    <a:pt x="63978" y="114765"/>
                    <a:pt x="65038" y="113441"/>
                    <a:pt x="66656" y="112473"/>
                  </a:cubicBezTo>
                  <a:cubicBezTo>
                    <a:pt x="68241" y="111516"/>
                    <a:pt x="70026" y="110899"/>
                    <a:pt x="71812" y="110398"/>
                  </a:cubicBezTo>
                  <a:cubicBezTo>
                    <a:pt x="75372" y="109414"/>
                    <a:pt x="79060" y="108824"/>
                    <a:pt x="82966" y="108201"/>
                  </a:cubicBezTo>
                  <a:cubicBezTo>
                    <a:pt x="83703" y="108084"/>
                    <a:pt x="84450" y="107962"/>
                    <a:pt x="85204" y="107839"/>
                  </a:cubicBezTo>
                  <a:lnTo>
                    <a:pt x="85204" y="107828"/>
                  </a:lnTo>
                  <a:cubicBezTo>
                    <a:pt x="85717" y="107745"/>
                    <a:pt x="86236" y="107656"/>
                    <a:pt x="86749" y="107567"/>
                  </a:cubicBezTo>
                  <a:cubicBezTo>
                    <a:pt x="93227" y="106421"/>
                    <a:pt x="101290" y="104997"/>
                    <a:pt x="107523" y="99323"/>
                  </a:cubicBezTo>
                  <a:cubicBezTo>
                    <a:pt x="112467" y="94822"/>
                    <a:pt x="115156" y="87235"/>
                    <a:pt x="115524" y="78518"/>
                  </a:cubicBezTo>
                  <a:cubicBezTo>
                    <a:pt x="115720" y="73890"/>
                    <a:pt x="115190" y="69067"/>
                    <a:pt x="113806" y="62887"/>
                  </a:cubicBezTo>
                  <a:cubicBezTo>
                    <a:pt x="113477" y="61407"/>
                    <a:pt x="113092" y="59232"/>
                    <a:pt x="112712" y="57836"/>
                  </a:cubicBezTo>
                  <a:cubicBezTo>
                    <a:pt x="111925" y="54910"/>
                    <a:pt x="111183" y="51783"/>
                    <a:pt x="111083" y="49185"/>
                  </a:cubicBezTo>
                  <a:cubicBezTo>
                    <a:pt x="110798" y="41526"/>
                    <a:pt x="113471" y="32764"/>
                    <a:pt x="115831" y="26929"/>
                  </a:cubicBezTo>
                  <a:cubicBezTo>
                    <a:pt x="116428" y="25455"/>
                    <a:pt x="116914" y="24359"/>
                    <a:pt x="117394" y="23385"/>
                  </a:cubicBezTo>
                  <a:lnTo>
                    <a:pt x="119860" y="18373"/>
                  </a:lnTo>
                  <a:cubicBezTo>
                    <a:pt x="120273" y="17539"/>
                    <a:pt x="119732" y="16554"/>
                    <a:pt x="118783" y="16415"/>
                  </a:cubicBezTo>
                  <a:cubicBezTo>
                    <a:pt x="118783" y="16415"/>
                    <a:pt x="113125" y="15586"/>
                    <a:pt x="113125" y="15586"/>
                  </a:cubicBezTo>
                  <a:close/>
                </a:path>
              </a:pathLst>
            </a:custGeom>
            <a:solidFill>
              <a:srgbClr val="91AB5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99">
                <a:solidFill>
                  <a:srgbClr val="205C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4"/>
            <p:cNvSpPr/>
            <p:nvPr/>
          </p:nvSpPr>
          <p:spPr>
            <a:xfrm>
              <a:off x="39" y="1182221"/>
              <a:ext cx="2434200" cy="568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835" y="0"/>
                  </a:moveTo>
                  <a:lnTo>
                    <a:pt x="1170" y="0"/>
                  </a:lnTo>
                  <a:cubicBezTo>
                    <a:pt x="367" y="0"/>
                    <a:pt x="-195" y="3194"/>
                    <a:pt x="66" y="6261"/>
                  </a:cubicBezTo>
                  <a:lnTo>
                    <a:pt x="4659" y="60000"/>
                  </a:lnTo>
                  <a:lnTo>
                    <a:pt x="161" y="112616"/>
                  </a:lnTo>
                  <a:cubicBezTo>
                    <a:pt x="-144" y="116233"/>
                    <a:pt x="518" y="120000"/>
                    <a:pt x="1460" y="120000"/>
                  </a:cubicBezTo>
                  <a:lnTo>
                    <a:pt x="118545" y="120000"/>
                  </a:lnTo>
                  <a:cubicBezTo>
                    <a:pt x="119487" y="120000"/>
                    <a:pt x="120150" y="116233"/>
                    <a:pt x="119843" y="112616"/>
                  </a:cubicBezTo>
                  <a:lnTo>
                    <a:pt x="115345" y="60000"/>
                  </a:lnTo>
                  <a:lnTo>
                    <a:pt x="119938" y="6261"/>
                  </a:lnTo>
                  <a:cubicBezTo>
                    <a:pt x="120200" y="3194"/>
                    <a:pt x="119637" y="0"/>
                    <a:pt x="118835" y="0"/>
                  </a:cubicBezTo>
                </a:path>
              </a:pathLst>
            </a:custGeom>
            <a:solidFill>
              <a:srgbClr val="06778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        Testing</a:t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1" name="Google Shape;621;p84"/>
          <p:cNvGrpSpPr/>
          <p:nvPr/>
        </p:nvGrpSpPr>
        <p:grpSpPr>
          <a:xfrm>
            <a:off x="3666395" y="4922925"/>
            <a:ext cx="1867275" cy="1576363"/>
            <a:chOff x="39" y="0"/>
            <a:chExt cx="2434200" cy="2258400"/>
          </a:xfrm>
        </p:grpSpPr>
        <p:sp>
          <p:nvSpPr>
            <p:cNvPr id="622" name="Google Shape;622;p84"/>
            <p:cNvSpPr/>
            <p:nvPr/>
          </p:nvSpPr>
          <p:spPr>
            <a:xfrm>
              <a:off x="249802" y="74135"/>
              <a:ext cx="1947600" cy="206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033" y="0"/>
                  </a:moveTo>
                  <a:cubicBezTo>
                    <a:pt x="20983" y="5177"/>
                    <a:pt x="18488" y="9283"/>
                    <a:pt x="14677" y="12283"/>
                  </a:cubicBezTo>
                  <a:cubicBezTo>
                    <a:pt x="11000" y="15183"/>
                    <a:pt x="6083" y="17038"/>
                    <a:pt x="0" y="17877"/>
                  </a:cubicBezTo>
                  <a:cubicBezTo>
                    <a:pt x="0" y="17877"/>
                    <a:pt x="1361" y="20777"/>
                    <a:pt x="1972" y="22250"/>
                  </a:cubicBezTo>
                  <a:cubicBezTo>
                    <a:pt x="5416" y="30544"/>
                    <a:pt x="8194" y="40594"/>
                    <a:pt x="7850" y="49588"/>
                  </a:cubicBezTo>
                  <a:cubicBezTo>
                    <a:pt x="7650" y="54727"/>
                    <a:pt x="5744" y="60944"/>
                    <a:pt x="4594" y="65972"/>
                  </a:cubicBezTo>
                  <a:cubicBezTo>
                    <a:pt x="3394" y="71194"/>
                    <a:pt x="2527" y="76538"/>
                    <a:pt x="2761" y="81900"/>
                  </a:cubicBezTo>
                  <a:cubicBezTo>
                    <a:pt x="3044" y="88411"/>
                    <a:pt x="4688" y="95305"/>
                    <a:pt x="9888" y="99927"/>
                  </a:cubicBezTo>
                  <a:cubicBezTo>
                    <a:pt x="15477" y="104888"/>
                    <a:pt x="23127" y="107322"/>
                    <a:pt x="30411" y="108577"/>
                  </a:cubicBezTo>
                  <a:cubicBezTo>
                    <a:pt x="32683" y="108966"/>
                    <a:pt x="34972" y="109311"/>
                    <a:pt x="37261" y="109672"/>
                  </a:cubicBezTo>
                  <a:lnTo>
                    <a:pt x="37277" y="109655"/>
                  </a:lnTo>
                  <a:cubicBezTo>
                    <a:pt x="40938" y="110233"/>
                    <a:pt x="44605" y="110872"/>
                    <a:pt x="48155" y="111833"/>
                  </a:cubicBezTo>
                  <a:cubicBezTo>
                    <a:pt x="52888" y="113116"/>
                    <a:pt x="58138" y="115338"/>
                    <a:pt x="60016" y="120000"/>
                  </a:cubicBezTo>
                  <a:cubicBezTo>
                    <a:pt x="61888" y="115338"/>
                    <a:pt x="67161" y="113116"/>
                    <a:pt x="71900" y="111833"/>
                  </a:cubicBezTo>
                  <a:cubicBezTo>
                    <a:pt x="77138" y="110416"/>
                    <a:pt x="82605" y="109711"/>
                    <a:pt x="87983" y="108838"/>
                  </a:cubicBezTo>
                  <a:cubicBezTo>
                    <a:pt x="88511" y="108755"/>
                    <a:pt x="89038" y="108666"/>
                    <a:pt x="89566" y="108577"/>
                  </a:cubicBezTo>
                  <a:cubicBezTo>
                    <a:pt x="96855" y="107316"/>
                    <a:pt x="104505" y="104888"/>
                    <a:pt x="110088" y="99927"/>
                  </a:cubicBezTo>
                  <a:cubicBezTo>
                    <a:pt x="115294" y="95305"/>
                    <a:pt x="116938" y="88411"/>
                    <a:pt x="117216" y="81900"/>
                  </a:cubicBezTo>
                  <a:cubicBezTo>
                    <a:pt x="117450" y="76538"/>
                    <a:pt x="116605" y="71194"/>
                    <a:pt x="115405" y="65972"/>
                  </a:cubicBezTo>
                  <a:cubicBezTo>
                    <a:pt x="114255" y="60944"/>
                    <a:pt x="112333" y="54727"/>
                    <a:pt x="112133" y="49588"/>
                  </a:cubicBezTo>
                  <a:cubicBezTo>
                    <a:pt x="111783" y="40588"/>
                    <a:pt x="114566" y="30544"/>
                    <a:pt x="118011" y="22250"/>
                  </a:cubicBezTo>
                  <a:cubicBezTo>
                    <a:pt x="118622" y="20777"/>
                    <a:pt x="119277" y="19305"/>
                    <a:pt x="120000" y="17877"/>
                  </a:cubicBezTo>
                  <a:cubicBezTo>
                    <a:pt x="113916" y="17038"/>
                    <a:pt x="108994" y="15183"/>
                    <a:pt x="105311" y="12283"/>
                  </a:cubicBezTo>
                  <a:cubicBezTo>
                    <a:pt x="101500" y="9283"/>
                    <a:pt x="99000" y="5177"/>
                    <a:pt x="97944" y="0"/>
                  </a:cubicBezTo>
                  <a:lnTo>
                    <a:pt x="22033" y="0"/>
                  </a:lnTo>
                  <a:close/>
                </a:path>
              </a:pathLst>
            </a:custGeom>
            <a:solidFill>
              <a:srgbClr val="22713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2540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05C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4"/>
            <p:cNvSpPr/>
            <p:nvPr/>
          </p:nvSpPr>
          <p:spPr>
            <a:xfrm>
              <a:off x="130556" y="0"/>
              <a:ext cx="2188200" cy="2258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558" y="24926"/>
                  </a:moveTo>
                  <a:cubicBezTo>
                    <a:pt x="107551" y="32341"/>
                    <a:pt x="105118" y="41336"/>
                    <a:pt x="105419" y="49386"/>
                  </a:cubicBezTo>
                  <a:cubicBezTo>
                    <a:pt x="105592" y="53986"/>
                    <a:pt x="107266" y="59554"/>
                    <a:pt x="108271" y="64049"/>
                  </a:cubicBezTo>
                  <a:cubicBezTo>
                    <a:pt x="109314" y="68722"/>
                    <a:pt x="110067" y="73495"/>
                    <a:pt x="109861" y="78295"/>
                  </a:cubicBezTo>
                  <a:cubicBezTo>
                    <a:pt x="109615" y="84120"/>
                    <a:pt x="108187" y="90300"/>
                    <a:pt x="103645" y="94433"/>
                  </a:cubicBezTo>
                  <a:cubicBezTo>
                    <a:pt x="98768" y="98872"/>
                    <a:pt x="92095" y="101042"/>
                    <a:pt x="85734" y="102165"/>
                  </a:cubicBezTo>
                  <a:cubicBezTo>
                    <a:pt x="85276" y="102243"/>
                    <a:pt x="84819" y="102321"/>
                    <a:pt x="84361" y="102399"/>
                  </a:cubicBezTo>
                  <a:cubicBezTo>
                    <a:pt x="84361" y="102399"/>
                    <a:pt x="84361" y="102399"/>
                    <a:pt x="84361" y="102393"/>
                  </a:cubicBezTo>
                  <a:cubicBezTo>
                    <a:pt x="79668" y="103178"/>
                    <a:pt x="74887" y="103806"/>
                    <a:pt x="70317" y="105080"/>
                  </a:cubicBezTo>
                  <a:cubicBezTo>
                    <a:pt x="66182" y="106226"/>
                    <a:pt x="61590" y="108218"/>
                    <a:pt x="59955" y="112390"/>
                  </a:cubicBezTo>
                  <a:cubicBezTo>
                    <a:pt x="58320" y="108218"/>
                    <a:pt x="53728" y="106226"/>
                    <a:pt x="49599" y="105080"/>
                  </a:cubicBezTo>
                  <a:cubicBezTo>
                    <a:pt x="46502" y="104218"/>
                    <a:pt x="43305" y="103651"/>
                    <a:pt x="40107" y="103133"/>
                  </a:cubicBezTo>
                  <a:cubicBezTo>
                    <a:pt x="40107" y="103139"/>
                    <a:pt x="40107" y="103144"/>
                    <a:pt x="40102" y="103150"/>
                  </a:cubicBezTo>
                  <a:cubicBezTo>
                    <a:pt x="38104" y="102822"/>
                    <a:pt x="36107" y="102516"/>
                    <a:pt x="34126" y="102165"/>
                  </a:cubicBezTo>
                  <a:cubicBezTo>
                    <a:pt x="27770" y="101042"/>
                    <a:pt x="21091" y="98872"/>
                    <a:pt x="16220" y="94433"/>
                  </a:cubicBezTo>
                  <a:cubicBezTo>
                    <a:pt x="11678" y="90300"/>
                    <a:pt x="10244" y="84120"/>
                    <a:pt x="9999" y="78295"/>
                  </a:cubicBezTo>
                  <a:cubicBezTo>
                    <a:pt x="9798" y="73495"/>
                    <a:pt x="10545" y="68722"/>
                    <a:pt x="11589" y="64049"/>
                  </a:cubicBezTo>
                  <a:cubicBezTo>
                    <a:pt x="12599" y="59554"/>
                    <a:pt x="14267" y="53986"/>
                    <a:pt x="14440" y="49386"/>
                  </a:cubicBezTo>
                  <a:cubicBezTo>
                    <a:pt x="14741" y="41336"/>
                    <a:pt x="12309" y="32341"/>
                    <a:pt x="9307" y="24926"/>
                  </a:cubicBezTo>
                  <a:cubicBezTo>
                    <a:pt x="8771" y="23608"/>
                    <a:pt x="7583" y="21016"/>
                    <a:pt x="7583" y="21016"/>
                  </a:cubicBezTo>
                  <a:cubicBezTo>
                    <a:pt x="18190" y="19469"/>
                    <a:pt x="24724" y="14385"/>
                    <a:pt x="26816" y="5490"/>
                  </a:cubicBezTo>
                  <a:lnTo>
                    <a:pt x="93043" y="5490"/>
                  </a:lnTo>
                  <a:cubicBezTo>
                    <a:pt x="95136" y="14385"/>
                    <a:pt x="101670" y="19469"/>
                    <a:pt x="112277" y="21016"/>
                  </a:cubicBezTo>
                  <a:cubicBezTo>
                    <a:pt x="111646" y="22295"/>
                    <a:pt x="111088" y="23608"/>
                    <a:pt x="110558" y="24926"/>
                  </a:cubicBezTo>
                  <a:moveTo>
                    <a:pt x="113125" y="15586"/>
                  </a:moveTo>
                  <a:cubicBezTo>
                    <a:pt x="102088" y="13973"/>
                    <a:pt x="99533" y="8355"/>
                    <a:pt x="98573" y="4272"/>
                  </a:cubicBezTo>
                  <a:lnTo>
                    <a:pt x="97803" y="1017"/>
                  </a:lnTo>
                  <a:cubicBezTo>
                    <a:pt x="97663" y="422"/>
                    <a:pt x="97122" y="0"/>
                    <a:pt x="96492" y="0"/>
                  </a:cubicBezTo>
                  <a:lnTo>
                    <a:pt x="23446" y="0"/>
                  </a:lnTo>
                  <a:cubicBezTo>
                    <a:pt x="22771" y="0"/>
                    <a:pt x="22191" y="450"/>
                    <a:pt x="22040" y="1084"/>
                  </a:cubicBezTo>
                  <a:lnTo>
                    <a:pt x="21292" y="4272"/>
                  </a:lnTo>
                  <a:cubicBezTo>
                    <a:pt x="20332" y="8355"/>
                    <a:pt x="17777" y="13973"/>
                    <a:pt x="6740" y="15586"/>
                  </a:cubicBezTo>
                  <a:lnTo>
                    <a:pt x="1177" y="16399"/>
                  </a:lnTo>
                  <a:cubicBezTo>
                    <a:pt x="273" y="16532"/>
                    <a:pt x="-251" y="17461"/>
                    <a:pt x="117" y="18268"/>
                  </a:cubicBezTo>
                  <a:lnTo>
                    <a:pt x="2404" y="23246"/>
                  </a:lnTo>
                  <a:cubicBezTo>
                    <a:pt x="2722" y="23936"/>
                    <a:pt x="3632" y="25944"/>
                    <a:pt x="4028" y="26929"/>
                  </a:cubicBezTo>
                  <a:cubicBezTo>
                    <a:pt x="6394" y="32759"/>
                    <a:pt x="9067" y="41526"/>
                    <a:pt x="8777" y="49185"/>
                  </a:cubicBezTo>
                  <a:cubicBezTo>
                    <a:pt x="8682" y="51783"/>
                    <a:pt x="7934" y="54910"/>
                    <a:pt x="7147" y="57836"/>
                  </a:cubicBezTo>
                  <a:cubicBezTo>
                    <a:pt x="6773" y="59232"/>
                    <a:pt x="6383" y="61407"/>
                    <a:pt x="6054" y="62887"/>
                  </a:cubicBezTo>
                  <a:cubicBezTo>
                    <a:pt x="4670" y="69067"/>
                    <a:pt x="4140" y="73890"/>
                    <a:pt x="4335" y="78518"/>
                  </a:cubicBezTo>
                  <a:cubicBezTo>
                    <a:pt x="4703" y="87235"/>
                    <a:pt x="7398" y="94822"/>
                    <a:pt x="12337" y="99323"/>
                  </a:cubicBezTo>
                  <a:cubicBezTo>
                    <a:pt x="18569" y="104997"/>
                    <a:pt x="26632" y="106421"/>
                    <a:pt x="33110" y="107567"/>
                  </a:cubicBezTo>
                  <a:cubicBezTo>
                    <a:pt x="34583" y="107828"/>
                    <a:pt x="36062" y="108062"/>
                    <a:pt x="37502" y="108295"/>
                  </a:cubicBezTo>
                  <a:cubicBezTo>
                    <a:pt x="37859" y="108351"/>
                    <a:pt x="38216" y="108407"/>
                    <a:pt x="38573" y="108468"/>
                  </a:cubicBezTo>
                  <a:cubicBezTo>
                    <a:pt x="38573" y="108473"/>
                    <a:pt x="38573" y="108479"/>
                    <a:pt x="38567" y="108485"/>
                  </a:cubicBezTo>
                  <a:cubicBezTo>
                    <a:pt x="41876" y="109019"/>
                    <a:pt x="45034" y="109575"/>
                    <a:pt x="48098" y="110426"/>
                  </a:cubicBezTo>
                  <a:cubicBezTo>
                    <a:pt x="49883" y="110921"/>
                    <a:pt x="51674" y="111544"/>
                    <a:pt x="53259" y="112495"/>
                  </a:cubicBezTo>
                  <a:cubicBezTo>
                    <a:pt x="54872" y="113469"/>
                    <a:pt x="55932" y="114787"/>
                    <a:pt x="57009" y="116272"/>
                  </a:cubicBezTo>
                  <a:cubicBezTo>
                    <a:pt x="57622" y="117118"/>
                    <a:pt x="58487" y="118503"/>
                    <a:pt x="59123" y="119538"/>
                  </a:cubicBezTo>
                  <a:cubicBezTo>
                    <a:pt x="59503" y="120155"/>
                    <a:pt x="60424" y="120155"/>
                    <a:pt x="60792" y="119532"/>
                  </a:cubicBezTo>
                  <a:cubicBezTo>
                    <a:pt x="61428" y="118492"/>
                    <a:pt x="62287" y="117096"/>
                    <a:pt x="62901" y="116250"/>
                  </a:cubicBezTo>
                  <a:cubicBezTo>
                    <a:pt x="63978" y="114765"/>
                    <a:pt x="65038" y="113441"/>
                    <a:pt x="66656" y="112473"/>
                  </a:cubicBezTo>
                  <a:cubicBezTo>
                    <a:pt x="68241" y="111516"/>
                    <a:pt x="70026" y="110899"/>
                    <a:pt x="71812" y="110398"/>
                  </a:cubicBezTo>
                  <a:cubicBezTo>
                    <a:pt x="75372" y="109414"/>
                    <a:pt x="79060" y="108824"/>
                    <a:pt x="82966" y="108201"/>
                  </a:cubicBezTo>
                  <a:cubicBezTo>
                    <a:pt x="83703" y="108084"/>
                    <a:pt x="84450" y="107962"/>
                    <a:pt x="85204" y="107839"/>
                  </a:cubicBezTo>
                  <a:lnTo>
                    <a:pt x="85204" y="107828"/>
                  </a:lnTo>
                  <a:cubicBezTo>
                    <a:pt x="85717" y="107745"/>
                    <a:pt x="86236" y="107656"/>
                    <a:pt x="86749" y="107567"/>
                  </a:cubicBezTo>
                  <a:cubicBezTo>
                    <a:pt x="93227" y="106421"/>
                    <a:pt x="101290" y="104997"/>
                    <a:pt x="107523" y="99323"/>
                  </a:cubicBezTo>
                  <a:cubicBezTo>
                    <a:pt x="112467" y="94822"/>
                    <a:pt x="115156" y="87235"/>
                    <a:pt x="115524" y="78518"/>
                  </a:cubicBezTo>
                  <a:cubicBezTo>
                    <a:pt x="115720" y="73890"/>
                    <a:pt x="115190" y="69067"/>
                    <a:pt x="113806" y="62887"/>
                  </a:cubicBezTo>
                  <a:cubicBezTo>
                    <a:pt x="113477" y="61407"/>
                    <a:pt x="113092" y="59232"/>
                    <a:pt x="112712" y="57836"/>
                  </a:cubicBezTo>
                  <a:cubicBezTo>
                    <a:pt x="111925" y="54910"/>
                    <a:pt x="111183" y="51783"/>
                    <a:pt x="111083" y="49185"/>
                  </a:cubicBezTo>
                  <a:cubicBezTo>
                    <a:pt x="110798" y="41526"/>
                    <a:pt x="113471" y="32764"/>
                    <a:pt x="115831" y="26929"/>
                  </a:cubicBezTo>
                  <a:cubicBezTo>
                    <a:pt x="116428" y="25455"/>
                    <a:pt x="116914" y="24359"/>
                    <a:pt x="117394" y="23385"/>
                  </a:cubicBezTo>
                  <a:lnTo>
                    <a:pt x="119860" y="18373"/>
                  </a:lnTo>
                  <a:cubicBezTo>
                    <a:pt x="120273" y="17539"/>
                    <a:pt x="119732" y="16554"/>
                    <a:pt x="118783" y="16415"/>
                  </a:cubicBezTo>
                  <a:cubicBezTo>
                    <a:pt x="118783" y="16415"/>
                    <a:pt x="113125" y="15586"/>
                    <a:pt x="113125" y="15586"/>
                  </a:cubicBezTo>
                  <a:close/>
                </a:path>
              </a:pathLst>
            </a:custGeom>
            <a:solidFill>
              <a:srgbClr val="91AB5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99">
                <a:solidFill>
                  <a:srgbClr val="205C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4"/>
            <p:cNvSpPr/>
            <p:nvPr/>
          </p:nvSpPr>
          <p:spPr>
            <a:xfrm>
              <a:off x="39" y="1182221"/>
              <a:ext cx="2434200" cy="568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835" y="0"/>
                  </a:moveTo>
                  <a:lnTo>
                    <a:pt x="1170" y="0"/>
                  </a:lnTo>
                  <a:cubicBezTo>
                    <a:pt x="367" y="0"/>
                    <a:pt x="-195" y="3194"/>
                    <a:pt x="66" y="6261"/>
                  </a:cubicBezTo>
                  <a:lnTo>
                    <a:pt x="4659" y="60000"/>
                  </a:lnTo>
                  <a:lnTo>
                    <a:pt x="161" y="112616"/>
                  </a:lnTo>
                  <a:cubicBezTo>
                    <a:pt x="-144" y="116233"/>
                    <a:pt x="518" y="120000"/>
                    <a:pt x="1460" y="120000"/>
                  </a:cubicBezTo>
                  <a:lnTo>
                    <a:pt x="118545" y="120000"/>
                  </a:lnTo>
                  <a:cubicBezTo>
                    <a:pt x="119487" y="120000"/>
                    <a:pt x="120150" y="116233"/>
                    <a:pt x="119843" y="112616"/>
                  </a:cubicBezTo>
                  <a:lnTo>
                    <a:pt x="115345" y="60000"/>
                  </a:lnTo>
                  <a:lnTo>
                    <a:pt x="119938" y="6261"/>
                  </a:lnTo>
                  <a:cubicBezTo>
                    <a:pt x="120200" y="3194"/>
                    <a:pt x="119637" y="0"/>
                    <a:pt x="118835" y="0"/>
                  </a:cubicBezTo>
                </a:path>
              </a:pathLst>
            </a:custGeom>
            <a:solidFill>
              <a:srgbClr val="06778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        Release </a:t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5" name="Google Shape;625;p84"/>
          <p:cNvGrpSpPr/>
          <p:nvPr/>
        </p:nvGrpSpPr>
        <p:grpSpPr>
          <a:xfrm>
            <a:off x="6506170" y="4922925"/>
            <a:ext cx="1867275" cy="1576363"/>
            <a:chOff x="39" y="0"/>
            <a:chExt cx="2434200" cy="2258400"/>
          </a:xfrm>
        </p:grpSpPr>
        <p:sp>
          <p:nvSpPr>
            <p:cNvPr id="626" name="Google Shape;626;p84"/>
            <p:cNvSpPr/>
            <p:nvPr/>
          </p:nvSpPr>
          <p:spPr>
            <a:xfrm>
              <a:off x="249802" y="74135"/>
              <a:ext cx="1947600" cy="206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033" y="0"/>
                  </a:moveTo>
                  <a:cubicBezTo>
                    <a:pt x="20983" y="5177"/>
                    <a:pt x="18488" y="9283"/>
                    <a:pt x="14677" y="12283"/>
                  </a:cubicBezTo>
                  <a:cubicBezTo>
                    <a:pt x="11000" y="15183"/>
                    <a:pt x="6083" y="17038"/>
                    <a:pt x="0" y="17877"/>
                  </a:cubicBezTo>
                  <a:cubicBezTo>
                    <a:pt x="0" y="17877"/>
                    <a:pt x="1361" y="20777"/>
                    <a:pt x="1972" y="22250"/>
                  </a:cubicBezTo>
                  <a:cubicBezTo>
                    <a:pt x="5416" y="30544"/>
                    <a:pt x="8194" y="40594"/>
                    <a:pt x="7850" y="49588"/>
                  </a:cubicBezTo>
                  <a:cubicBezTo>
                    <a:pt x="7650" y="54727"/>
                    <a:pt x="5744" y="60944"/>
                    <a:pt x="4594" y="65972"/>
                  </a:cubicBezTo>
                  <a:cubicBezTo>
                    <a:pt x="3394" y="71194"/>
                    <a:pt x="2527" y="76538"/>
                    <a:pt x="2761" y="81900"/>
                  </a:cubicBezTo>
                  <a:cubicBezTo>
                    <a:pt x="3044" y="88411"/>
                    <a:pt x="4688" y="95305"/>
                    <a:pt x="9888" y="99927"/>
                  </a:cubicBezTo>
                  <a:cubicBezTo>
                    <a:pt x="15477" y="104888"/>
                    <a:pt x="23127" y="107322"/>
                    <a:pt x="30411" y="108577"/>
                  </a:cubicBezTo>
                  <a:cubicBezTo>
                    <a:pt x="32683" y="108966"/>
                    <a:pt x="34972" y="109311"/>
                    <a:pt x="37261" y="109672"/>
                  </a:cubicBezTo>
                  <a:lnTo>
                    <a:pt x="37277" y="109655"/>
                  </a:lnTo>
                  <a:cubicBezTo>
                    <a:pt x="40938" y="110233"/>
                    <a:pt x="44605" y="110872"/>
                    <a:pt x="48155" y="111833"/>
                  </a:cubicBezTo>
                  <a:cubicBezTo>
                    <a:pt x="52888" y="113116"/>
                    <a:pt x="58138" y="115338"/>
                    <a:pt x="60016" y="120000"/>
                  </a:cubicBezTo>
                  <a:cubicBezTo>
                    <a:pt x="61888" y="115338"/>
                    <a:pt x="67161" y="113116"/>
                    <a:pt x="71900" y="111833"/>
                  </a:cubicBezTo>
                  <a:cubicBezTo>
                    <a:pt x="77138" y="110416"/>
                    <a:pt x="82605" y="109711"/>
                    <a:pt x="87983" y="108838"/>
                  </a:cubicBezTo>
                  <a:cubicBezTo>
                    <a:pt x="88511" y="108755"/>
                    <a:pt x="89038" y="108666"/>
                    <a:pt x="89566" y="108577"/>
                  </a:cubicBezTo>
                  <a:cubicBezTo>
                    <a:pt x="96855" y="107316"/>
                    <a:pt x="104505" y="104888"/>
                    <a:pt x="110088" y="99927"/>
                  </a:cubicBezTo>
                  <a:cubicBezTo>
                    <a:pt x="115294" y="95305"/>
                    <a:pt x="116938" y="88411"/>
                    <a:pt x="117216" y="81900"/>
                  </a:cubicBezTo>
                  <a:cubicBezTo>
                    <a:pt x="117450" y="76538"/>
                    <a:pt x="116605" y="71194"/>
                    <a:pt x="115405" y="65972"/>
                  </a:cubicBezTo>
                  <a:cubicBezTo>
                    <a:pt x="114255" y="60944"/>
                    <a:pt x="112333" y="54727"/>
                    <a:pt x="112133" y="49588"/>
                  </a:cubicBezTo>
                  <a:cubicBezTo>
                    <a:pt x="111783" y="40588"/>
                    <a:pt x="114566" y="30544"/>
                    <a:pt x="118011" y="22250"/>
                  </a:cubicBezTo>
                  <a:cubicBezTo>
                    <a:pt x="118622" y="20777"/>
                    <a:pt x="119277" y="19305"/>
                    <a:pt x="120000" y="17877"/>
                  </a:cubicBezTo>
                  <a:cubicBezTo>
                    <a:pt x="113916" y="17038"/>
                    <a:pt x="108994" y="15183"/>
                    <a:pt x="105311" y="12283"/>
                  </a:cubicBezTo>
                  <a:cubicBezTo>
                    <a:pt x="101500" y="9283"/>
                    <a:pt x="99000" y="5177"/>
                    <a:pt x="97944" y="0"/>
                  </a:cubicBezTo>
                  <a:lnTo>
                    <a:pt x="22033" y="0"/>
                  </a:lnTo>
                  <a:close/>
                </a:path>
              </a:pathLst>
            </a:custGeom>
            <a:solidFill>
              <a:srgbClr val="22713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2540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05C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4"/>
            <p:cNvSpPr/>
            <p:nvPr/>
          </p:nvSpPr>
          <p:spPr>
            <a:xfrm>
              <a:off x="130556" y="0"/>
              <a:ext cx="2188200" cy="2258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558" y="24926"/>
                  </a:moveTo>
                  <a:cubicBezTo>
                    <a:pt x="107551" y="32341"/>
                    <a:pt x="105118" y="41336"/>
                    <a:pt x="105419" y="49386"/>
                  </a:cubicBezTo>
                  <a:cubicBezTo>
                    <a:pt x="105592" y="53986"/>
                    <a:pt x="107266" y="59554"/>
                    <a:pt x="108271" y="64049"/>
                  </a:cubicBezTo>
                  <a:cubicBezTo>
                    <a:pt x="109314" y="68722"/>
                    <a:pt x="110067" y="73495"/>
                    <a:pt x="109861" y="78295"/>
                  </a:cubicBezTo>
                  <a:cubicBezTo>
                    <a:pt x="109615" y="84120"/>
                    <a:pt x="108187" y="90300"/>
                    <a:pt x="103645" y="94433"/>
                  </a:cubicBezTo>
                  <a:cubicBezTo>
                    <a:pt x="98768" y="98872"/>
                    <a:pt x="92095" y="101042"/>
                    <a:pt x="85734" y="102165"/>
                  </a:cubicBezTo>
                  <a:cubicBezTo>
                    <a:pt x="85276" y="102243"/>
                    <a:pt x="84819" y="102321"/>
                    <a:pt x="84361" y="102399"/>
                  </a:cubicBezTo>
                  <a:cubicBezTo>
                    <a:pt x="84361" y="102399"/>
                    <a:pt x="84361" y="102399"/>
                    <a:pt x="84361" y="102393"/>
                  </a:cubicBezTo>
                  <a:cubicBezTo>
                    <a:pt x="79668" y="103178"/>
                    <a:pt x="74887" y="103806"/>
                    <a:pt x="70317" y="105080"/>
                  </a:cubicBezTo>
                  <a:cubicBezTo>
                    <a:pt x="66182" y="106226"/>
                    <a:pt x="61590" y="108218"/>
                    <a:pt x="59955" y="112390"/>
                  </a:cubicBezTo>
                  <a:cubicBezTo>
                    <a:pt x="58320" y="108218"/>
                    <a:pt x="53728" y="106226"/>
                    <a:pt x="49599" y="105080"/>
                  </a:cubicBezTo>
                  <a:cubicBezTo>
                    <a:pt x="46502" y="104218"/>
                    <a:pt x="43305" y="103651"/>
                    <a:pt x="40107" y="103133"/>
                  </a:cubicBezTo>
                  <a:cubicBezTo>
                    <a:pt x="40107" y="103139"/>
                    <a:pt x="40107" y="103144"/>
                    <a:pt x="40102" y="103150"/>
                  </a:cubicBezTo>
                  <a:cubicBezTo>
                    <a:pt x="38104" y="102822"/>
                    <a:pt x="36107" y="102516"/>
                    <a:pt x="34126" y="102165"/>
                  </a:cubicBezTo>
                  <a:cubicBezTo>
                    <a:pt x="27770" y="101042"/>
                    <a:pt x="21091" y="98872"/>
                    <a:pt x="16220" y="94433"/>
                  </a:cubicBezTo>
                  <a:cubicBezTo>
                    <a:pt x="11678" y="90300"/>
                    <a:pt x="10244" y="84120"/>
                    <a:pt x="9999" y="78295"/>
                  </a:cubicBezTo>
                  <a:cubicBezTo>
                    <a:pt x="9798" y="73495"/>
                    <a:pt x="10545" y="68722"/>
                    <a:pt x="11589" y="64049"/>
                  </a:cubicBezTo>
                  <a:cubicBezTo>
                    <a:pt x="12599" y="59554"/>
                    <a:pt x="14267" y="53986"/>
                    <a:pt x="14440" y="49386"/>
                  </a:cubicBezTo>
                  <a:cubicBezTo>
                    <a:pt x="14741" y="41336"/>
                    <a:pt x="12309" y="32341"/>
                    <a:pt x="9307" y="24926"/>
                  </a:cubicBezTo>
                  <a:cubicBezTo>
                    <a:pt x="8771" y="23608"/>
                    <a:pt x="7583" y="21016"/>
                    <a:pt x="7583" y="21016"/>
                  </a:cubicBezTo>
                  <a:cubicBezTo>
                    <a:pt x="18190" y="19469"/>
                    <a:pt x="24724" y="14385"/>
                    <a:pt x="26816" y="5490"/>
                  </a:cubicBezTo>
                  <a:lnTo>
                    <a:pt x="93043" y="5490"/>
                  </a:lnTo>
                  <a:cubicBezTo>
                    <a:pt x="95136" y="14385"/>
                    <a:pt x="101670" y="19469"/>
                    <a:pt x="112277" y="21016"/>
                  </a:cubicBezTo>
                  <a:cubicBezTo>
                    <a:pt x="111646" y="22295"/>
                    <a:pt x="111088" y="23608"/>
                    <a:pt x="110558" y="24926"/>
                  </a:cubicBezTo>
                  <a:moveTo>
                    <a:pt x="113125" y="15586"/>
                  </a:moveTo>
                  <a:cubicBezTo>
                    <a:pt x="102088" y="13973"/>
                    <a:pt x="99533" y="8355"/>
                    <a:pt x="98573" y="4272"/>
                  </a:cubicBezTo>
                  <a:lnTo>
                    <a:pt x="97803" y="1017"/>
                  </a:lnTo>
                  <a:cubicBezTo>
                    <a:pt x="97663" y="422"/>
                    <a:pt x="97122" y="0"/>
                    <a:pt x="96492" y="0"/>
                  </a:cubicBezTo>
                  <a:lnTo>
                    <a:pt x="23446" y="0"/>
                  </a:lnTo>
                  <a:cubicBezTo>
                    <a:pt x="22771" y="0"/>
                    <a:pt x="22191" y="450"/>
                    <a:pt x="22040" y="1084"/>
                  </a:cubicBezTo>
                  <a:lnTo>
                    <a:pt x="21292" y="4272"/>
                  </a:lnTo>
                  <a:cubicBezTo>
                    <a:pt x="20332" y="8355"/>
                    <a:pt x="17777" y="13973"/>
                    <a:pt x="6740" y="15586"/>
                  </a:cubicBezTo>
                  <a:lnTo>
                    <a:pt x="1177" y="16399"/>
                  </a:lnTo>
                  <a:cubicBezTo>
                    <a:pt x="273" y="16532"/>
                    <a:pt x="-251" y="17461"/>
                    <a:pt x="117" y="18268"/>
                  </a:cubicBezTo>
                  <a:lnTo>
                    <a:pt x="2404" y="23246"/>
                  </a:lnTo>
                  <a:cubicBezTo>
                    <a:pt x="2722" y="23936"/>
                    <a:pt x="3632" y="25944"/>
                    <a:pt x="4028" y="26929"/>
                  </a:cubicBezTo>
                  <a:cubicBezTo>
                    <a:pt x="6394" y="32759"/>
                    <a:pt x="9067" y="41526"/>
                    <a:pt x="8777" y="49185"/>
                  </a:cubicBezTo>
                  <a:cubicBezTo>
                    <a:pt x="8682" y="51783"/>
                    <a:pt x="7934" y="54910"/>
                    <a:pt x="7147" y="57836"/>
                  </a:cubicBezTo>
                  <a:cubicBezTo>
                    <a:pt x="6773" y="59232"/>
                    <a:pt x="6383" y="61407"/>
                    <a:pt x="6054" y="62887"/>
                  </a:cubicBezTo>
                  <a:cubicBezTo>
                    <a:pt x="4670" y="69067"/>
                    <a:pt x="4140" y="73890"/>
                    <a:pt x="4335" y="78518"/>
                  </a:cubicBezTo>
                  <a:cubicBezTo>
                    <a:pt x="4703" y="87235"/>
                    <a:pt x="7398" y="94822"/>
                    <a:pt x="12337" y="99323"/>
                  </a:cubicBezTo>
                  <a:cubicBezTo>
                    <a:pt x="18569" y="104997"/>
                    <a:pt x="26632" y="106421"/>
                    <a:pt x="33110" y="107567"/>
                  </a:cubicBezTo>
                  <a:cubicBezTo>
                    <a:pt x="34583" y="107828"/>
                    <a:pt x="36062" y="108062"/>
                    <a:pt x="37502" y="108295"/>
                  </a:cubicBezTo>
                  <a:cubicBezTo>
                    <a:pt x="37859" y="108351"/>
                    <a:pt x="38216" y="108407"/>
                    <a:pt x="38573" y="108468"/>
                  </a:cubicBezTo>
                  <a:cubicBezTo>
                    <a:pt x="38573" y="108473"/>
                    <a:pt x="38573" y="108479"/>
                    <a:pt x="38567" y="108485"/>
                  </a:cubicBezTo>
                  <a:cubicBezTo>
                    <a:pt x="41876" y="109019"/>
                    <a:pt x="45034" y="109575"/>
                    <a:pt x="48098" y="110426"/>
                  </a:cubicBezTo>
                  <a:cubicBezTo>
                    <a:pt x="49883" y="110921"/>
                    <a:pt x="51674" y="111544"/>
                    <a:pt x="53259" y="112495"/>
                  </a:cubicBezTo>
                  <a:cubicBezTo>
                    <a:pt x="54872" y="113469"/>
                    <a:pt x="55932" y="114787"/>
                    <a:pt x="57009" y="116272"/>
                  </a:cubicBezTo>
                  <a:cubicBezTo>
                    <a:pt x="57622" y="117118"/>
                    <a:pt x="58487" y="118503"/>
                    <a:pt x="59123" y="119538"/>
                  </a:cubicBezTo>
                  <a:cubicBezTo>
                    <a:pt x="59503" y="120155"/>
                    <a:pt x="60424" y="120155"/>
                    <a:pt x="60792" y="119532"/>
                  </a:cubicBezTo>
                  <a:cubicBezTo>
                    <a:pt x="61428" y="118492"/>
                    <a:pt x="62287" y="117096"/>
                    <a:pt x="62901" y="116250"/>
                  </a:cubicBezTo>
                  <a:cubicBezTo>
                    <a:pt x="63978" y="114765"/>
                    <a:pt x="65038" y="113441"/>
                    <a:pt x="66656" y="112473"/>
                  </a:cubicBezTo>
                  <a:cubicBezTo>
                    <a:pt x="68241" y="111516"/>
                    <a:pt x="70026" y="110899"/>
                    <a:pt x="71812" y="110398"/>
                  </a:cubicBezTo>
                  <a:cubicBezTo>
                    <a:pt x="75372" y="109414"/>
                    <a:pt x="79060" y="108824"/>
                    <a:pt x="82966" y="108201"/>
                  </a:cubicBezTo>
                  <a:cubicBezTo>
                    <a:pt x="83703" y="108084"/>
                    <a:pt x="84450" y="107962"/>
                    <a:pt x="85204" y="107839"/>
                  </a:cubicBezTo>
                  <a:lnTo>
                    <a:pt x="85204" y="107828"/>
                  </a:lnTo>
                  <a:cubicBezTo>
                    <a:pt x="85717" y="107745"/>
                    <a:pt x="86236" y="107656"/>
                    <a:pt x="86749" y="107567"/>
                  </a:cubicBezTo>
                  <a:cubicBezTo>
                    <a:pt x="93227" y="106421"/>
                    <a:pt x="101290" y="104997"/>
                    <a:pt x="107523" y="99323"/>
                  </a:cubicBezTo>
                  <a:cubicBezTo>
                    <a:pt x="112467" y="94822"/>
                    <a:pt x="115156" y="87235"/>
                    <a:pt x="115524" y="78518"/>
                  </a:cubicBezTo>
                  <a:cubicBezTo>
                    <a:pt x="115720" y="73890"/>
                    <a:pt x="115190" y="69067"/>
                    <a:pt x="113806" y="62887"/>
                  </a:cubicBezTo>
                  <a:cubicBezTo>
                    <a:pt x="113477" y="61407"/>
                    <a:pt x="113092" y="59232"/>
                    <a:pt x="112712" y="57836"/>
                  </a:cubicBezTo>
                  <a:cubicBezTo>
                    <a:pt x="111925" y="54910"/>
                    <a:pt x="111183" y="51783"/>
                    <a:pt x="111083" y="49185"/>
                  </a:cubicBezTo>
                  <a:cubicBezTo>
                    <a:pt x="110798" y="41526"/>
                    <a:pt x="113471" y="32764"/>
                    <a:pt x="115831" y="26929"/>
                  </a:cubicBezTo>
                  <a:cubicBezTo>
                    <a:pt x="116428" y="25455"/>
                    <a:pt x="116914" y="24359"/>
                    <a:pt x="117394" y="23385"/>
                  </a:cubicBezTo>
                  <a:lnTo>
                    <a:pt x="119860" y="18373"/>
                  </a:lnTo>
                  <a:cubicBezTo>
                    <a:pt x="120273" y="17539"/>
                    <a:pt x="119732" y="16554"/>
                    <a:pt x="118783" y="16415"/>
                  </a:cubicBezTo>
                  <a:cubicBezTo>
                    <a:pt x="118783" y="16415"/>
                    <a:pt x="113125" y="15586"/>
                    <a:pt x="113125" y="15586"/>
                  </a:cubicBezTo>
                  <a:close/>
                </a:path>
              </a:pathLst>
            </a:custGeom>
            <a:solidFill>
              <a:srgbClr val="91AB5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99">
                <a:solidFill>
                  <a:srgbClr val="205C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4"/>
            <p:cNvSpPr/>
            <p:nvPr/>
          </p:nvSpPr>
          <p:spPr>
            <a:xfrm>
              <a:off x="39" y="1182221"/>
              <a:ext cx="2434200" cy="568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835" y="0"/>
                  </a:moveTo>
                  <a:lnTo>
                    <a:pt x="1170" y="0"/>
                  </a:lnTo>
                  <a:cubicBezTo>
                    <a:pt x="367" y="0"/>
                    <a:pt x="-195" y="3194"/>
                    <a:pt x="66" y="6261"/>
                  </a:cubicBezTo>
                  <a:lnTo>
                    <a:pt x="4659" y="60000"/>
                  </a:lnTo>
                  <a:lnTo>
                    <a:pt x="161" y="112616"/>
                  </a:lnTo>
                  <a:cubicBezTo>
                    <a:pt x="-144" y="116233"/>
                    <a:pt x="518" y="120000"/>
                    <a:pt x="1460" y="120000"/>
                  </a:cubicBezTo>
                  <a:lnTo>
                    <a:pt x="118545" y="120000"/>
                  </a:lnTo>
                  <a:cubicBezTo>
                    <a:pt x="119487" y="120000"/>
                    <a:pt x="120150" y="116233"/>
                    <a:pt x="119843" y="112616"/>
                  </a:cubicBezTo>
                  <a:lnTo>
                    <a:pt x="115345" y="60000"/>
                  </a:lnTo>
                  <a:lnTo>
                    <a:pt x="119938" y="6261"/>
                  </a:lnTo>
                  <a:cubicBezTo>
                    <a:pt x="120200" y="3194"/>
                    <a:pt x="119637" y="0"/>
                    <a:pt x="118835" y="0"/>
                  </a:cubicBezTo>
                </a:path>
              </a:pathLst>
            </a:custGeom>
            <a:solidFill>
              <a:srgbClr val="06778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       Analysis</a:t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9" name="Google Shape;629;p84"/>
          <p:cNvGrpSpPr/>
          <p:nvPr/>
        </p:nvGrpSpPr>
        <p:grpSpPr>
          <a:xfrm>
            <a:off x="7708033" y="2836850"/>
            <a:ext cx="1867275" cy="1576363"/>
            <a:chOff x="39" y="0"/>
            <a:chExt cx="2434200" cy="2258400"/>
          </a:xfrm>
        </p:grpSpPr>
        <p:sp>
          <p:nvSpPr>
            <p:cNvPr id="630" name="Google Shape;630;p84"/>
            <p:cNvSpPr/>
            <p:nvPr/>
          </p:nvSpPr>
          <p:spPr>
            <a:xfrm>
              <a:off x="249802" y="74135"/>
              <a:ext cx="1947600" cy="206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033" y="0"/>
                  </a:moveTo>
                  <a:cubicBezTo>
                    <a:pt x="20983" y="5177"/>
                    <a:pt x="18488" y="9283"/>
                    <a:pt x="14677" y="12283"/>
                  </a:cubicBezTo>
                  <a:cubicBezTo>
                    <a:pt x="11000" y="15183"/>
                    <a:pt x="6083" y="17038"/>
                    <a:pt x="0" y="17877"/>
                  </a:cubicBezTo>
                  <a:cubicBezTo>
                    <a:pt x="0" y="17877"/>
                    <a:pt x="1361" y="20777"/>
                    <a:pt x="1972" y="22250"/>
                  </a:cubicBezTo>
                  <a:cubicBezTo>
                    <a:pt x="5416" y="30544"/>
                    <a:pt x="8194" y="40594"/>
                    <a:pt x="7850" y="49588"/>
                  </a:cubicBezTo>
                  <a:cubicBezTo>
                    <a:pt x="7650" y="54727"/>
                    <a:pt x="5744" y="60944"/>
                    <a:pt x="4594" y="65972"/>
                  </a:cubicBezTo>
                  <a:cubicBezTo>
                    <a:pt x="3394" y="71194"/>
                    <a:pt x="2527" y="76538"/>
                    <a:pt x="2761" y="81900"/>
                  </a:cubicBezTo>
                  <a:cubicBezTo>
                    <a:pt x="3044" y="88411"/>
                    <a:pt x="4688" y="95305"/>
                    <a:pt x="9888" y="99927"/>
                  </a:cubicBezTo>
                  <a:cubicBezTo>
                    <a:pt x="15477" y="104888"/>
                    <a:pt x="23127" y="107322"/>
                    <a:pt x="30411" y="108577"/>
                  </a:cubicBezTo>
                  <a:cubicBezTo>
                    <a:pt x="32683" y="108966"/>
                    <a:pt x="34972" y="109311"/>
                    <a:pt x="37261" y="109672"/>
                  </a:cubicBezTo>
                  <a:lnTo>
                    <a:pt x="37277" y="109655"/>
                  </a:lnTo>
                  <a:cubicBezTo>
                    <a:pt x="40938" y="110233"/>
                    <a:pt x="44605" y="110872"/>
                    <a:pt x="48155" y="111833"/>
                  </a:cubicBezTo>
                  <a:cubicBezTo>
                    <a:pt x="52888" y="113116"/>
                    <a:pt x="58138" y="115338"/>
                    <a:pt x="60016" y="120000"/>
                  </a:cubicBezTo>
                  <a:cubicBezTo>
                    <a:pt x="61888" y="115338"/>
                    <a:pt x="67161" y="113116"/>
                    <a:pt x="71900" y="111833"/>
                  </a:cubicBezTo>
                  <a:cubicBezTo>
                    <a:pt x="77138" y="110416"/>
                    <a:pt x="82605" y="109711"/>
                    <a:pt x="87983" y="108838"/>
                  </a:cubicBezTo>
                  <a:cubicBezTo>
                    <a:pt x="88511" y="108755"/>
                    <a:pt x="89038" y="108666"/>
                    <a:pt x="89566" y="108577"/>
                  </a:cubicBezTo>
                  <a:cubicBezTo>
                    <a:pt x="96855" y="107316"/>
                    <a:pt x="104505" y="104888"/>
                    <a:pt x="110088" y="99927"/>
                  </a:cubicBezTo>
                  <a:cubicBezTo>
                    <a:pt x="115294" y="95305"/>
                    <a:pt x="116938" y="88411"/>
                    <a:pt x="117216" y="81900"/>
                  </a:cubicBezTo>
                  <a:cubicBezTo>
                    <a:pt x="117450" y="76538"/>
                    <a:pt x="116605" y="71194"/>
                    <a:pt x="115405" y="65972"/>
                  </a:cubicBezTo>
                  <a:cubicBezTo>
                    <a:pt x="114255" y="60944"/>
                    <a:pt x="112333" y="54727"/>
                    <a:pt x="112133" y="49588"/>
                  </a:cubicBezTo>
                  <a:cubicBezTo>
                    <a:pt x="111783" y="40588"/>
                    <a:pt x="114566" y="30544"/>
                    <a:pt x="118011" y="22250"/>
                  </a:cubicBezTo>
                  <a:cubicBezTo>
                    <a:pt x="118622" y="20777"/>
                    <a:pt x="119277" y="19305"/>
                    <a:pt x="120000" y="17877"/>
                  </a:cubicBezTo>
                  <a:cubicBezTo>
                    <a:pt x="113916" y="17038"/>
                    <a:pt x="108994" y="15183"/>
                    <a:pt x="105311" y="12283"/>
                  </a:cubicBezTo>
                  <a:cubicBezTo>
                    <a:pt x="101500" y="9283"/>
                    <a:pt x="99000" y="5177"/>
                    <a:pt x="97944" y="0"/>
                  </a:cubicBezTo>
                  <a:lnTo>
                    <a:pt x="22033" y="0"/>
                  </a:lnTo>
                  <a:close/>
                </a:path>
              </a:pathLst>
            </a:custGeom>
            <a:solidFill>
              <a:srgbClr val="22713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2540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05C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4"/>
            <p:cNvSpPr/>
            <p:nvPr/>
          </p:nvSpPr>
          <p:spPr>
            <a:xfrm>
              <a:off x="130556" y="0"/>
              <a:ext cx="2188200" cy="2258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558" y="24926"/>
                  </a:moveTo>
                  <a:cubicBezTo>
                    <a:pt x="107551" y="32341"/>
                    <a:pt x="105118" y="41336"/>
                    <a:pt x="105419" y="49386"/>
                  </a:cubicBezTo>
                  <a:cubicBezTo>
                    <a:pt x="105592" y="53986"/>
                    <a:pt x="107266" y="59554"/>
                    <a:pt x="108271" y="64049"/>
                  </a:cubicBezTo>
                  <a:cubicBezTo>
                    <a:pt x="109314" y="68722"/>
                    <a:pt x="110067" y="73495"/>
                    <a:pt x="109861" y="78295"/>
                  </a:cubicBezTo>
                  <a:cubicBezTo>
                    <a:pt x="109615" y="84120"/>
                    <a:pt x="108187" y="90300"/>
                    <a:pt x="103645" y="94433"/>
                  </a:cubicBezTo>
                  <a:cubicBezTo>
                    <a:pt x="98768" y="98872"/>
                    <a:pt x="92095" y="101042"/>
                    <a:pt x="85734" y="102165"/>
                  </a:cubicBezTo>
                  <a:cubicBezTo>
                    <a:pt x="85276" y="102243"/>
                    <a:pt x="84819" y="102321"/>
                    <a:pt x="84361" y="102399"/>
                  </a:cubicBezTo>
                  <a:cubicBezTo>
                    <a:pt x="84361" y="102399"/>
                    <a:pt x="84361" y="102399"/>
                    <a:pt x="84361" y="102393"/>
                  </a:cubicBezTo>
                  <a:cubicBezTo>
                    <a:pt x="79668" y="103178"/>
                    <a:pt x="74887" y="103806"/>
                    <a:pt x="70317" y="105080"/>
                  </a:cubicBezTo>
                  <a:cubicBezTo>
                    <a:pt x="66182" y="106226"/>
                    <a:pt x="61590" y="108218"/>
                    <a:pt x="59955" y="112390"/>
                  </a:cubicBezTo>
                  <a:cubicBezTo>
                    <a:pt x="58320" y="108218"/>
                    <a:pt x="53728" y="106226"/>
                    <a:pt x="49599" y="105080"/>
                  </a:cubicBezTo>
                  <a:cubicBezTo>
                    <a:pt x="46502" y="104218"/>
                    <a:pt x="43305" y="103651"/>
                    <a:pt x="40107" y="103133"/>
                  </a:cubicBezTo>
                  <a:cubicBezTo>
                    <a:pt x="40107" y="103139"/>
                    <a:pt x="40107" y="103144"/>
                    <a:pt x="40102" y="103150"/>
                  </a:cubicBezTo>
                  <a:cubicBezTo>
                    <a:pt x="38104" y="102822"/>
                    <a:pt x="36107" y="102516"/>
                    <a:pt x="34126" y="102165"/>
                  </a:cubicBezTo>
                  <a:cubicBezTo>
                    <a:pt x="27770" y="101042"/>
                    <a:pt x="21091" y="98872"/>
                    <a:pt x="16220" y="94433"/>
                  </a:cubicBezTo>
                  <a:cubicBezTo>
                    <a:pt x="11678" y="90300"/>
                    <a:pt x="10244" y="84120"/>
                    <a:pt x="9999" y="78295"/>
                  </a:cubicBezTo>
                  <a:cubicBezTo>
                    <a:pt x="9798" y="73495"/>
                    <a:pt x="10545" y="68722"/>
                    <a:pt x="11589" y="64049"/>
                  </a:cubicBezTo>
                  <a:cubicBezTo>
                    <a:pt x="12599" y="59554"/>
                    <a:pt x="14267" y="53986"/>
                    <a:pt x="14440" y="49386"/>
                  </a:cubicBezTo>
                  <a:cubicBezTo>
                    <a:pt x="14741" y="41336"/>
                    <a:pt x="12309" y="32341"/>
                    <a:pt x="9307" y="24926"/>
                  </a:cubicBezTo>
                  <a:cubicBezTo>
                    <a:pt x="8771" y="23608"/>
                    <a:pt x="7583" y="21016"/>
                    <a:pt x="7583" y="21016"/>
                  </a:cubicBezTo>
                  <a:cubicBezTo>
                    <a:pt x="18190" y="19469"/>
                    <a:pt x="24724" y="14385"/>
                    <a:pt x="26816" y="5490"/>
                  </a:cubicBezTo>
                  <a:lnTo>
                    <a:pt x="93043" y="5490"/>
                  </a:lnTo>
                  <a:cubicBezTo>
                    <a:pt x="95136" y="14385"/>
                    <a:pt x="101670" y="19469"/>
                    <a:pt x="112277" y="21016"/>
                  </a:cubicBezTo>
                  <a:cubicBezTo>
                    <a:pt x="111646" y="22295"/>
                    <a:pt x="111088" y="23608"/>
                    <a:pt x="110558" y="24926"/>
                  </a:cubicBezTo>
                  <a:moveTo>
                    <a:pt x="113125" y="15586"/>
                  </a:moveTo>
                  <a:cubicBezTo>
                    <a:pt x="102088" y="13973"/>
                    <a:pt x="99533" y="8355"/>
                    <a:pt x="98573" y="4272"/>
                  </a:cubicBezTo>
                  <a:lnTo>
                    <a:pt x="97803" y="1017"/>
                  </a:lnTo>
                  <a:cubicBezTo>
                    <a:pt x="97663" y="422"/>
                    <a:pt x="97122" y="0"/>
                    <a:pt x="96492" y="0"/>
                  </a:cubicBezTo>
                  <a:lnTo>
                    <a:pt x="23446" y="0"/>
                  </a:lnTo>
                  <a:cubicBezTo>
                    <a:pt x="22771" y="0"/>
                    <a:pt x="22191" y="450"/>
                    <a:pt x="22040" y="1084"/>
                  </a:cubicBezTo>
                  <a:lnTo>
                    <a:pt x="21292" y="4272"/>
                  </a:lnTo>
                  <a:cubicBezTo>
                    <a:pt x="20332" y="8355"/>
                    <a:pt x="17777" y="13973"/>
                    <a:pt x="6740" y="15586"/>
                  </a:cubicBezTo>
                  <a:lnTo>
                    <a:pt x="1177" y="16399"/>
                  </a:lnTo>
                  <a:cubicBezTo>
                    <a:pt x="273" y="16532"/>
                    <a:pt x="-251" y="17461"/>
                    <a:pt x="117" y="18268"/>
                  </a:cubicBezTo>
                  <a:lnTo>
                    <a:pt x="2404" y="23246"/>
                  </a:lnTo>
                  <a:cubicBezTo>
                    <a:pt x="2722" y="23936"/>
                    <a:pt x="3632" y="25944"/>
                    <a:pt x="4028" y="26929"/>
                  </a:cubicBezTo>
                  <a:cubicBezTo>
                    <a:pt x="6394" y="32759"/>
                    <a:pt x="9067" y="41526"/>
                    <a:pt x="8777" y="49185"/>
                  </a:cubicBezTo>
                  <a:cubicBezTo>
                    <a:pt x="8682" y="51783"/>
                    <a:pt x="7934" y="54910"/>
                    <a:pt x="7147" y="57836"/>
                  </a:cubicBezTo>
                  <a:cubicBezTo>
                    <a:pt x="6773" y="59232"/>
                    <a:pt x="6383" y="61407"/>
                    <a:pt x="6054" y="62887"/>
                  </a:cubicBezTo>
                  <a:cubicBezTo>
                    <a:pt x="4670" y="69067"/>
                    <a:pt x="4140" y="73890"/>
                    <a:pt x="4335" y="78518"/>
                  </a:cubicBezTo>
                  <a:cubicBezTo>
                    <a:pt x="4703" y="87235"/>
                    <a:pt x="7398" y="94822"/>
                    <a:pt x="12337" y="99323"/>
                  </a:cubicBezTo>
                  <a:cubicBezTo>
                    <a:pt x="18569" y="104997"/>
                    <a:pt x="26632" y="106421"/>
                    <a:pt x="33110" y="107567"/>
                  </a:cubicBezTo>
                  <a:cubicBezTo>
                    <a:pt x="34583" y="107828"/>
                    <a:pt x="36062" y="108062"/>
                    <a:pt x="37502" y="108295"/>
                  </a:cubicBezTo>
                  <a:cubicBezTo>
                    <a:pt x="37859" y="108351"/>
                    <a:pt x="38216" y="108407"/>
                    <a:pt x="38573" y="108468"/>
                  </a:cubicBezTo>
                  <a:cubicBezTo>
                    <a:pt x="38573" y="108473"/>
                    <a:pt x="38573" y="108479"/>
                    <a:pt x="38567" y="108485"/>
                  </a:cubicBezTo>
                  <a:cubicBezTo>
                    <a:pt x="41876" y="109019"/>
                    <a:pt x="45034" y="109575"/>
                    <a:pt x="48098" y="110426"/>
                  </a:cubicBezTo>
                  <a:cubicBezTo>
                    <a:pt x="49883" y="110921"/>
                    <a:pt x="51674" y="111544"/>
                    <a:pt x="53259" y="112495"/>
                  </a:cubicBezTo>
                  <a:cubicBezTo>
                    <a:pt x="54872" y="113469"/>
                    <a:pt x="55932" y="114787"/>
                    <a:pt x="57009" y="116272"/>
                  </a:cubicBezTo>
                  <a:cubicBezTo>
                    <a:pt x="57622" y="117118"/>
                    <a:pt x="58487" y="118503"/>
                    <a:pt x="59123" y="119538"/>
                  </a:cubicBezTo>
                  <a:cubicBezTo>
                    <a:pt x="59503" y="120155"/>
                    <a:pt x="60424" y="120155"/>
                    <a:pt x="60792" y="119532"/>
                  </a:cubicBezTo>
                  <a:cubicBezTo>
                    <a:pt x="61428" y="118492"/>
                    <a:pt x="62287" y="117096"/>
                    <a:pt x="62901" y="116250"/>
                  </a:cubicBezTo>
                  <a:cubicBezTo>
                    <a:pt x="63978" y="114765"/>
                    <a:pt x="65038" y="113441"/>
                    <a:pt x="66656" y="112473"/>
                  </a:cubicBezTo>
                  <a:cubicBezTo>
                    <a:pt x="68241" y="111516"/>
                    <a:pt x="70026" y="110899"/>
                    <a:pt x="71812" y="110398"/>
                  </a:cubicBezTo>
                  <a:cubicBezTo>
                    <a:pt x="75372" y="109414"/>
                    <a:pt x="79060" y="108824"/>
                    <a:pt x="82966" y="108201"/>
                  </a:cubicBezTo>
                  <a:cubicBezTo>
                    <a:pt x="83703" y="108084"/>
                    <a:pt x="84450" y="107962"/>
                    <a:pt x="85204" y="107839"/>
                  </a:cubicBezTo>
                  <a:lnTo>
                    <a:pt x="85204" y="107828"/>
                  </a:lnTo>
                  <a:cubicBezTo>
                    <a:pt x="85717" y="107745"/>
                    <a:pt x="86236" y="107656"/>
                    <a:pt x="86749" y="107567"/>
                  </a:cubicBezTo>
                  <a:cubicBezTo>
                    <a:pt x="93227" y="106421"/>
                    <a:pt x="101290" y="104997"/>
                    <a:pt x="107523" y="99323"/>
                  </a:cubicBezTo>
                  <a:cubicBezTo>
                    <a:pt x="112467" y="94822"/>
                    <a:pt x="115156" y="87235"/>
                    <a:pt x="115524" y="78518"/>
                  </a:cubicBezTo>
                  <a:cubicBezTo>
                    <a:pt x="115720" y="73890"/>
                    <a:pt x="115190" y="69067"/>
                    <a:pt x="113806" y="62887"/>
                  </a:cubicBezTo>
                  <a:cubicBezTo>
                    <a:pt x="113477" y="61407"/>
                    <a:pt x="113092" y="59232"/>
                    <a:pt x="112712" y="57836"/>
                  </a:cubicBezTo>
                  <a:cubicBezTo>
                    <a:pt x="111925" y="54910"/>
                    <a:pt x="111183" y="51783"/>
                    <a:pt x="111083" y="49185"/>
                  </a:cubicBezTo>
                  <a:cubicBezTo>
                    <a:pt x="110798" y="41526"/>
                    <a:pt x="113471" y="32764"/>
                    <a:pt x="115831" y="26929"/>
                  </a:cubicBezTo>
                  <a:cubicBezTo>
                    <a:pt x="116428" y="25455"/>
                    <a:pt x="116914" y="24359"/>
                    <a:pt x="117394" y="23385"/>
                  </a:cubicBezTo>
                  <a:lnTo>
                    <a:pt x="119860" y="18373"/>
                  </a:lnTo>
                  <a:cubicBezTo>
                    <a:pt x="120273" y="17539"/>
                    <a:pt x="119732" y="16554"/>
                    <a:pt x="118783" y="16415"/>
                  </a:cubicBezTo>
                  <a:cubicBezTo>
                    <a:pt x="118783" y="16415"/>
                    <a:pt x="113125" y="15586"/>
                    <a:pt x="113125" y="15586"/>
                  </a:cubicBezTo>
                  <a:close/>
                </a:path>
              </a:pathLst>
            </a:custGeom>
            <a:solidFill>
              <a:srgbClr val="91AB5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99">
                <a:solidFill>
                  <a:srgbClr val="205C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4"/>
            <p:cNvSpPr/>
            <p:nvPr/>
          </p:nvSpPr>
          <p:spPr>
            <a:xfrm>
              <a:off x="39" y="1182221"/>
              <a:ext cx="2434200" cy="568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835" y="0"/>
                  </a:moveTo>
                  <a:lnTo>
                    <a:pt x="1170" y="0"/>
                  </a:lnTo>
                  <a:cubicBezTo>
                    <a:pt x="367" y="0"/>
                    <a:pt x="-195" y="3194"/>
                    <a:pt x="66" y="6261"/>
                  </a:cubicBezTo>
                  <a:lnTo>
                    <a:pt x="4659" y="60000"/>
                  </a:lnTo>
                  <a:lnTo>
                    <a:pt x="161" y="112616"/>
                  </a:lnTo>
                  <a:cubicBezTo>
                    <a:pt x="-144" y="116233"/>
                    <a:pt x="518" y="120000"/>
                    <a:pt x="1460" y="120000"/>
                  </a:cubicBezTo>
                  <a:lnTo>
                    <a:pt x="118545" y="120000"/>
                  </a:lnTo>
                  <a:cubicBezTo>
                    <a:pt x="119487" y="120000"/>
                    <a:pt x="120150" y="116233"/>
                    <a:pt x="119843" y="112616"/>
                  </a:cubicBezTo>
                  <a:lnTo>
                    <a:pt x="115345" y="60000"/>
                  </a:lnTo>
                  <a:lnTo>
                    <a:pt x="119938" y="6261"/>
                  </a:lnTo>
                  <a:cubicBezTo>
                    <a:pt x="120200" y="3194"/>
                    <a:pt x="119637" y="0"/>
                    <a:pt x="118835" y="0"/>
                  </a:cubicBezTo>
                </a:path>
              </a:pathLst>
            </a:custGeom>
            <a:solidFill>
              <a:srgbClr val="06778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         Design</a:t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3" name="Google Shape;633;p84"/>
          <p:cNvSpPr/>
          <p:nvPr/>
        </p:nvSpPr>
        <p:spPr>
          <a:xfrm rot="-2700000">
            <a:off x="2929390" y="4642276"/>
            <a:ext cx="812466" cy="823072"/>
          </a:xfrm>
          <a:prstGeom prst="downArrow">
            <a:avLst>
              <a:gd name="adj1" fmla="val 50000"/>
              <a:gd name="adj2" fmla="val 49340"/>
            </a:avLst>
          </a:prstGeom>
          <a:solidFill>
            <a:srgbClr val="B6D7A8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84"/>
          <p:cNvSpPr/>
          <p:nvPr/>
        </p:nvSpPr>
        <p:spPr>
          <a:xfrm rot="-5398731">
            <a:off x="5688223" y="5089480"/>
            <a:ext cx="812400" cy="823200"/>
          </a:xfrm>
          <a:prstGeom prst="downArrow">
            <a:avLst>
              <a:gd name="adj1" fmla="val 50000"/>
              <a:gd name="adj2" fmla="val 49340"/>
            </a:avLst>
          </a:prstGeom>
          <a:solidFill>
            <a:srgbClr val="B6D7A8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4"/>
          <p:cNvSpPr/>
          <p:nvPr/>
        </p:nvSpPr>
        <p:spPr>
          <a:xfrm rot="-9258885">
            <a:off x="8293211" y="4489875"/>
            <a:ext cx="812593" cy="823466"/>
          </a:xfrm>
          <a:prstGeom prst="downArrow">
            <a:avLst>
              <a:gd name="adj1" fmla="val 50000"/>
              <a:gd name="adj2" fmla="val 49340"/>
            </a:avLst>
          </a:prstGeom>
          <a:solidFill>
            <a:srgbClr val="B6D7A8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4"/>
          <p:cNvSpPr/>
          <p:nvPr/>
        </p:nvSpPr>
        <p:spPr>
          <a:xfrm rot="7380208">
            <a:off x="7182259" y="1921791"/>
            <a:ext cx="812389" cy="823293"/>
          </a:xfrm>
          <a:prstGeom prst="downArrow">
            <a:avLst>
              <a:gd name="adj1" fmla="val 50000"/>
              <a:gd name="adj2" fmla="val 49340"/>
            </a:avLst>
          </a:prstGeom>
          <a:solidFill>
            <a:srgbClr val="B6D7A8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5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Proposed Solution for Anomaly Detection </a:t>
            </a:r>
            <a:endParaRPr/>
          </a:p>
        </p:txBody>
      </p:sp>
      <p:sp>
        <p:nvSpPr>
          <p:cNvPr id="642" name="Google Shape;642;p85"/>
          <p:cNvSpPr txBox="1"/>
          <p:nvPr/>
        </p:nvSpPr>
        <p:spPr>
          <a:xfrm>
            <a:off x="1698926" y="1265359"/>
            <a:ext cx="8085600" cy="54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algn="l" rtl="0"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2400" dirty="0"/>
              <a:t>Number of Incoming Transactions</a:t>
            </a:r>
            <a:endParaRPr sz="24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76200" lvl="0" algn="l" rtl="0"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2400" dirty="0"/>
              <a:t>CPU Utilization</a:t>
            </a:r>
            <a:endParaRPr sz="24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 </a:t>
            </a:r>
            <a:endParaRPr sz="2400" dirty="0"/>
          </a:p>
          <a:p>
            <a:pPr marL="76200" lvl="0" algn="l" rtl="0"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2400" dirty="0"/>
              <a:t>Log Counts</a:t>
            </a:r>
            <a:endParaRPr sz="24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76200" lvl="0" algn="l" rtl="0"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2400" dirty="0"/>
              <a:t>Log Volume</a:t>
            </a:r>
            <a:endParaRPr sz="24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76200" lvl="0" algn="l" rtl="0"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2400" dirty="0"/>
              <a:t>3 Types of Errors</a:t>
            </a:r>
            <a:endParaRPr sz="24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76200" lvl="0" algn="l" rtl="0"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2400" dirty="0"/>
              <a:t>Garbage Collection Counts</a:t>
            </a:r>
            <a:endParaRPr sz="24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76200" lvl="0" algn="l" rtl="0"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2400" dirty="0"/>
              <a:t>Garbage Collection Times 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85"/>
          <p:cNvSpPr txBox="1"/>
          <p:nvPr/>
        </p:nvSpPr>
        <p:spPr>
          <a:xfrm>
            <a:off x="1792125" y="1566300"/>
            <a:ext cx="72672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Conditions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dirty="0"/>
              <a:t>Run Daily (Real Time) 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dirty="0"/>
              <a:t>Compare Release over Release Performance </a:t>
            </a:r>
            <a:endParaRPr sz="2400" dirty="0"/>
          </a:p>
        </p:txBody>
      </p:sp>
      <p:sp>
        <p:nvSpPr>
          <p:cNvPr id="644" name="Google Shape;644;p85"/>
          <p:cNvSpPr txBox="1"/>
          <p:nvPr/>
        </p:nvSpPr>
        <p:spPr>
          <a:xfrm>
            <a:off x="1792125" y="3891825"/>
            <a:ext cx="72672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Challenges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dirty="0"/>
              <a:t>Verify Load Profile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dirty="0"/>
              <a:t>Data Correlation 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86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Proposed Solution for Anomaly Detection </a:t>
            </a:r>
            <a:endParaRPr/>
          </a:p>
        </p:txBody>
      </p:sp>
      <p:pic>
        <p:nvPicPr>
          <p:cNvPr id="650" name="Google Shape;65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000" y="1282100"/>
            <a:ext cx="10906302" cy="4404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86"/>
          <p:cNvSpPr txBox="1"/>
          <p:nvPr/>
        </p:nvSpPr>
        <p:spPr>
          <a:xfrm>
            <a:off x="8339650" y="6053675"/>
            <a:ext cx="35700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Source: Department of Statistics, ITS</a:t>
            </a:r>
            <a:endParaRPr sz="1100"/>
          </a:p>
        </p:txBody>
      </p:sp>
      <p:pic>
        <p:nvPicPr>
          <p:cNvPr id="652" name="Google Shape;652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3575" y="1129701"/>
            <a:ext cx="4030124" cy="558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87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Anomaly Detection Approach - Find Distribution for “Normal” </a:t>
            </a:r>
            <a:endParaRPr/>
          </a:p>
        </p:txBody>
      </p:sp>
      <p:pic>
        <p:nvPicPr>
          <p:cNvPr id="658" name="Google Shape;65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775" y="1648988"/>
            <a:ext cx="9824173" cy="45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0138" y="1493813"/>
            <a:ext cx="9016999" cy="4517549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87"/>
          <p:cNvSpPr/>
          <p:nvPr/>
        </p:nvSpPr>
        <p:spPr>
          <a:xfrm>
            <a:off x="9519125" y="1818325"/>
            <a:ext cx="858000" cy="635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88"/>
          <p:cNvSpPr txBox="1">
            <a:spLocks noGrp="1"/>
          </p:cNvSpPr>
          <p:nvPr>
            <p:ph type="title"/>
          </p:nvPr>
        </p:nvSpPr>
        <p:spPr>
          <a:xfrm>
            <a:off x="495300" y="139703"/>
            <a:ext cx="110460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Anomaly Detection Approach - Measure Distance of a Point from Distribution </a:t>
            </a:r>
            <a:endParaRPr/>
          </a:p>
        </p:txBody>
      </p:sp>
      <p:pic>
        <p:nvPicPr>
          <p:cNvPr id="666" name="Google Shape;66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075" y="1211550"/>
            <a:ext cx="10248448" cy="48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725" y="1310325"/>
            <a:ext cx="10459148" cy="4658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88"/>
          <p:cNvSpPr/>
          <p:nvPr/>
        </p:nvSpPr>
        <p:spPr>
          <a:xfrm>
            <a:off x="1693325" y="2342450"/>
            <a:ext cx="592800" cy="846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69" name="Google Shape;669;p88"/>
          <p:cNvCxnSpPr/>
          <p:nvPr/>
        </p:nvCxnSpPr>
        <p:spPr>
          <a:xfrm>
            <a:off x="1989700" y="2822225"/>
            <a:ext cx="465600" cy="17922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70" name="Google Shape;670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6675" y="1255925"/>
            <a:ext cx="9842399" cy="460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oogle Slides - 2015 16x9">
  <a:themeElements>
    <a:clrScheme name="Salesforce Color Pallet - June 2015 1">
      <a:dk1>
        <a:srgbClr val="1C1C1C"/>
      </a:dk1>
      <a:lt1>
        <a:srgbClr val="FFFFFF"/>
      </a:lt1>
      <a:dk2>
        <a:srgbClr val="19325C"/>
      </a:dk2>
      <a:lt2>
        <a:srgbClr val="D0D9DE"/>
      </a:lt2>
      <a:accent1>
        <a:srgbClr val="00A1E0"/>
      </a:accent1>
      <a:accent2>
        <a:srgbClr val="7C868D"/>
      </a:accent2>
      <a:accent3>
        <a:srgbClr val="00B2A9"/>
      </a:accent3>
      <a:accent4>
        <a:srgbClr val="963CBD"/>
      </a:accent4>
      <a:accent5>
        <a:srgbClr val="ED8B00"/>
      </a:accent5>
      <a:accent6>
        <a:srgbClr val="FFC72C"/>
      </a:accent6>
      <a:hlink>
        <a:srgbClr val="001871"/>
      </a:hlink>
      <a:folHlink>
        <a:srgbClr val="963C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lesforce Google Slides Template - November 2017 ">
  <a:themeElements>
    <a:clrScheme name="Corporate Colors - November 2017">
      <a:dk1>
        <a:srgbClr val="205CA0"/>
      </a:dk1>
      <a:lt1>
        <a:srgbClr val="FFFFFF"/>
      </a:lt1>
      <a:dk2>
        <a:srgbClr val="3EA1E0"/>
      </a:dk2>
      <a:lt2>
        <a:srgbClr val="8D837B"/>
      </a:lt2>
      <a:accent1>
        <a:srgbClr val="032E61"/>
      </a:accent1>
      <a:accent2>
        <a:srgbClr val="59575C"/>
      </a:accent2>
      <a:accent3>
        <a:srgbClr val="7F2443"/>
      </a:accent3>
      <a:accent4>
        <a:srgbClr val="4B2248"/>
      </a:accent4>
      <a:accent5>
        <a:srgbClr val="3D867D"/>
      </a:accent5>
      <a:accent6>
        <a:srgbClr val="ED7633"/>
      </a:accent6>
      <a:hlink>
        <a:srgbClr val="3E6E84"/>
      </a:hlink>
      <a:folHlink>
        <a:srgbClr val="537E7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701</Words>
  <Application>Microsoft Macintosh PowerPoint</Application>
  <PresentationFormat>Custom</PresentationFormat>
  <Paragraphs>99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Google Slides - 2015 16x9</vt:lpstr>
      <vt:lpstr>Salesforce Google Slides Template - November 2017 </vt:lpstr>
      <vt:lpstr>Performance Anomaly Detection at Scale</vt:lpstr>
      <vt:lpstr>Finding Performance Improvements/Degradations </vt:lpstr>
      <vt:lpstr>Finding Performance Improvements/Degradations </vt:lpstr>
      <vt:lpstr>Finding Performance Improvements/Degradations </vt:lpstr>
      <vt:lpstr>Development/Release Lifecycle </vt:lpstr>
      <vt:lpstr>Proposed Solution for Anomaly Detection </vt:lpstr>
      <vt:lpstr>Proposed Solution for Anomaly Detection </vt:lpstr>
      <vt:lpstr>Anomaly Detection Approach - Find Distribution for “Normal” </vt:lpstr>
      <vt:lpstr>Anomaly Detection Approach - Measure Distance of a Point from Distribution </vt:lpstr>
      <vt:lpstr>Anomaly Detection Approach - Set a Threshold </vt:lpstr>
      <vt:lpstr>Anomaly Detection Approach in Action</vt:lpstr>
      <vt:lpstr>Anomaly Detection at Scale</vt:lpstr>
      <vt:lpstr>Anomaly Detection at Scale </vt:lpstr>
      <vt:lpstr>PowerPoint Presentation</vt:lpstr>
      <vt:lpstr>Appendix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Anomaly Detection at Scale</dc:title>
  <cp:lastModifiedBy>Microsoft Office User</cp:lastModifiedBy>
  <cp:revision>2</cp:revision>
  <dcterms:modified xsi:type="dcterms:W3CDTF">2018-09-30T14:06:40Z</dcterms:modified>
</cp:coreProperties>
</file>